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03781-8100-4DA0-883A-D3209F83A587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5BAE2-EAAA-4C5A-A970-9CAEFABB5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80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03781-8100-4DA0-883A-D3209F83A587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5BAE2-EAAA-4C5A-A970-9CAEFABB5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73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03781-8100-4DA0-883A-D3209F83A587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5BAE2-EAAA-4C5A-A970-9CAEFABB5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002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03781-8100-4DA0-883A-D3209F83A587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5BAE2-EAAA-4C5A-A970-9CAEFABB5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18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03781-8100-4DA0-883A-D3209F83A587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5BAE2-EAAA-4C5A-A970-9CAEFABB5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522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03781-8100-4DA0-883A-D3209F83A587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5BAE2-EAAA-4C5A-A970-9CAEFABB5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086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03781-8100-4DA0-883A-D3209F83A587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5BAE2-EAAA-4C5A-A970-9CAEFABB5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6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03781-8100-4DA0-883A-D3209F83A587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5BAE2-EAAA-4C5A-A970-9CAEFABB5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602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03781-8100-4DA0-883A-D3209F83A587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5BAE2-EAAA-4C5A-A970-9CAEFABB5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14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03781-8100-4DA0-883A-D3209F83A587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5BAE2-EAAA-4C5A-A970-9CAEFABB5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309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03781-8100-4DA0-883A-D3209F83A587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5BAE2-EAAA-4C5A-A970-9CAEFABB5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190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03781-8100-4DA0-883A-D3209F83A587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5BAE2-EAAA-4C5A-A970-9CAEFABB5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459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2" descr="D:\Downloads\HÌNH NỀN P P\cac-mau-hinh-nen-slide-powerpoint-2013-dep-nhat-theo-chu-de-anh-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11" y="84027"/>
            <a:ext cx="12011378" cy="679691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3768088" y="339333"/>
            <a:ext cx="662698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ĐÀO TẠO QUẬN LONG BIÊN </a:t>
            </a:r>
          </a:p>
          <a:p>
            <a:pPr algn="ctr" eaLnBrk="1" hangingPunct="1"/>
            <a:r>
              <a:rPr lang="en-US" alt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THẠCH CẦU </a:t>
            </a:r>
          </a:p>
        </p:txBody>
      </p:sp>
      <p:pic>
        <p:nvPicPr>
          <p:cNvPr id="6" name="Picture 3" descr="logo truo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727" y="1191022"/>
            <a:ext cx="2896628" cy="1943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855641" y="3813508"/>
            <a:ext cx="7200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4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 Ong và Bướm </a:t>
            </a:r>
          </a:p>
          <a:p>
            <a:pPr eaLnBrk="1" hangingPunct="1"/>
            <a:r>
              <a:rPr lang="en-US" altLang="en-US" sz="24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4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MGN 4- 5 tuổi</a:t>
            </a:r>
          </a:p>
          <a:p>
            <a:pPr eaLnBrk="1" hangingPunct="1"/>
            <a:r>
              <a:rPr lang="en-US" altLang="en-US" sz="24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viên: Nguyễn Thị Phương Dung</a:t>
            </a:r>
            <a:endParaRPr lang="en-US" alt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194641" y="6158361"/>
            <a:ext cx="44656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học : 2020 - 2021</a:t>
            </a:r>
          </a:p>
        </p:txBody>
      </p:sp>
      <p:sp>
        <p:nvSpPr>
          <p:cNvPr id="9" name="Rectangle 8"/>
          <p:cNvSpPr/>
          <p:nvPr/>
        </p:nvSpPr>
        <p:spPr>
          <a:xfrm>
            <a:off x="2152652" y="3225152"/>
            <a:ext cx="824242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cap="all" dirty="0">
                <a:ln w="9000" cmpd="sng">
                  <a:solidFill>
                    <a:srgbClr val="FFC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FFC000">
                        <a:shade val="20000"/>
                        <a:satMod val="245000"/>
                      </a:srgbClr>
                    </a:gs>
                    <a:gs pos="43000">
                      <a:srgbClr val="FFC000">
                        <a:satMod val="255000"/>
                      </a:srgbClr>
                    </a:gs>
                    <a:gs pos="48000">
                      <a:srgbClr val="FFC000">
                        <a:shade val="85000"/>
                        <a:satMod val="255000"/>
                      </a:srgbClr>
                    </a:gs>
                    <a:gs pos="100000">
                      <a:srgbClr val="FFC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GIÁO ÁN LĨNH VỰC </a:t>
            </a:r>
            <a:r>
              <a:rPr lang="en-US" sz="2800" b="1" cap="all">
                <a:ln w="9000" cmpd="sng">
                  <a:solidFill>
                    <a:srgbClr val="FFC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FFC000">
                        <a:shade val="20000"/>
                        <a:satMod val="245000"/>
                      </a:srgbClr>
                    </a:gs>
                    <a:gs pos="43000">
                      <a:srgbClr val="FFC000">
                        <a:satMod val="255000"/>
                      </a:srgbClr>
                    </a:gs>
                    <a:gs pos="48000">
                      <a:srgbClr val="FFC000">
                        <a:shade val="85000"/>
                        <a:satMod val="255000"/>
                      </a:srgbClr>
                    </a:gs>
                    <a:gs pos="100000">
                      <a:srgbClr val="FFC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PHÁT </a:t>
            </a:r>
            <a:r>
              <a:rPr lang="en-US" sz="2800" b="1" cap="all" smtClean="0">
                <a:ln w="9000" cmpd="sng">
                  <a:solidFill>
                    <a:srgbClr val="FFC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FFC000">
                        <a:shade val="20000"/>
                        <a:satMod val="245000"/>
                      </a:srgbClr>
                    </a:gs>
                    <a:gs pos="43000">
                      <a:srgbClr val="FFC000">
                        <a:satMod val="255000"/>
                      </a:srgbClr>
                    </a:gs>
                    <a:gs pos="48000">
                      <a:srgbClr val="FFC000">
                        <a:shade val="85000"/>
                        <a:satMod val="255000"/>
                      </a:srgbClr>
                    </a:gs>
                    <a:gs pos="100000">
                      <a:srgbClr val="FFC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TRIỂN ngôn ngữ</a:t>
            </a:r>
            <a:endParaRPr lang="en-US" sz="2800" b="1" cap="all" dirty="0">
              <a:ln w="9000" cmpd="sng">
                <a:solidFill>
                  <a:srgbClr val="FFC000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FFC000">
                      <a:shade val="20000"/>
                      <a:satMod val="245000"/>
                    </a:srgbClr>
                  </a:gs>
                  <a:gs pos="43000">
                    <a:srgbClr val="FFC000">
                      <a:satMod val="255000"/>
                    </a:srgbClr>
                  </a:gs>
                  <a:gs pos="48000">
                    <a:srgbClr val="FFC000">
                      <a:shade val="85000"/>
                      <a:satMod val="255000"/>
                    </a:srgbClr>
                  </a:gs>
                  <a:gs pos="100000">
                    <a:srgbClr val="FFC000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29537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Bài thơ Ong và Bướm | Thơ cho bé | Thơ mầm non | Thơ thiếu nhi | Giáo dục  trẻ em | Bookid - You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965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78396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THƠ: Ong và bướm (Nhược Thủy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48460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Tưởng tượng mình là con ong kể lại chuyện bị lạc trong rừ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793"/>
            <a:ext cx="12101689" cy="6857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641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thơ &amp;quot;Ong và Bướm&amp;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656"/>
            <a:ext cx="12112978" cy="6814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48969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prstTxWarp prst="textCanUp">
              <a:avLst/>
            </a:prstTxWarp>
          </a:bodyPr>
          <a:lstStyle/>
          <a:p>
            <a:r>
              <a:rPr lang="en-US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Xin chào và hẹn gặp lại!</a:t>
            </a:r>
            <a:endParaRPr 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0287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24315">
        <p:blinds dir="vert"/>
      </p:transition>
    </mc:Choice>
    <mc:Fallback xmlns="">
      <p:transition spd="slow" advTm="24315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56</Words>
  <Application>Microsoft Office PowerPoint</Application>
  <PresentationFormat>Widescreen</PresentationFormat>
  <Paragraphs>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Xin chào và hẹn gặp lại!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</cp:revision>
  <dcterms:created xsi:type="dcterms:W3CDTF">2021-10-23T17:56:14Z</dcterms:created>
  <dcterms:modified xsi:type="dcterms:W3CDTF">2021-10-23T17:58:33Z</dcterms:modified>
</cp:coreProperties>
</file>