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1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0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3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3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8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2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6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7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3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7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6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146EA-9D73-469E-925C-8BC9D852C481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9928D-A9CA-4132-8F3F-EF8E049C1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0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Kết quả hình ảnh cho Hình nền đẹp khung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57085" y="965915"/>
            <a:ext cx="8334654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GIÁO ÁN</a:t>
            </a: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 Vực Phát triển ngôn ngữ</a:t>
            </a: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 :Làm quen văn học</a:t>
            </a: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 tài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 Sự Tích Hoa 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Mào Gà</a:t>
            </a:r>
          </a:p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Lứa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Mẫu Giáo Nhỡ</a:t>
            </a:r>
          </a:p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viên: Nguyễn Thị Phương Dung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3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Bài giảng, giáo án - Trường MN Hồng Thái Tây &amp;lt; Trung tâm Thông tin - Thư  viện điện t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58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Truyện Hoa Mào Gà - Đầy Đủ Chi Tiết Cho Bé Kèm Giáo Án Cho Thầy C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18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ruyện: Sự Tích Hoa Mào Gà - WEBSITE _ UNMX_TK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0"/>
            <a:ext cx="12101689" cy="685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20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Truyện: Sự Tích Hoa Mào Gà - WEBSITE _ UNMX_TK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54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Phạm Hoan: Flash cho mầm non : Hoa mào gà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60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Vector khung nền trẻ em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40665" y="602599"/>
            <a:ext cx="9710670" cy="317009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TIẾT </a:t>
            </a:r>
            <a:r>
              <a:rPr lang="vi-VN" sz="40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 </a:t>
            </a:r>
            <a:endParaRPr lang="en-US" sz="4000" b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lvl="0" algn="ctr"/>
            <a:r>
              <a:rPr lang="vi-VN" sz="40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ĐẾN </a:t>
            </a:r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ĐÂY LÀ KẾT </a:t>
            </a:r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</a:p>
          <a:p>
            <a:pPr lvl="0" algn="ctr"/>
            <a:r>
              <a:rPr lang="vi-VN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 </a:t>
            </a:r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 VỊ ĐẠI BIỂU MẠNH KHỎE</a:t>
            </a:r>
          </a:p>
          <a:p>
            <a:pPr lvl="0" algn="ctr"/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CÔNG TÁC TỐT CHÚC CÁC CON </a:t>
            </a:r>
          </a:p>
          <a:p>
            <a:pPr lvl="0" algn="ctr"/>
            <a:r>
              <a:rPr lang="vi-VN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LUÔN CHĂM NGOAN HỌC GIỎI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883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1.48148E-6 L 0 -0.07222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61</Words>
  <Application>Microsoft Office PowerPoint</Application>
  <PresentationFormat>Widescreen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2021-10-23T18:55:14Z</dcterms:created>
  <dcterms:modified xsi:type="dcterms:W3CDTF">2021-10-23T23:52:39Z</dcterms:modified>
</cp:coreProperties>
</file>