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7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C17A4-28B8-4D4D-8380-88AA6D6A9205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C0048-1326-4A40-848A-0BDFB38C34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AN%20AN%20AN\AN.%20C4%202020-2021\BGTT.AN.2020-2021\BGTT-%20T3-2021\video%20em%20&#273;i%20qua%20ng&#227;%204\Em%20&#272;i%20Qua%20Ng&#227;%20T&#432;%20&#272;&#432;&#7901;ng%20Ph&#7889;%20-%20Nh&#7841;c%20M&#7847;m%20non%20-%20thi&#7871;u%20nhi%20hay%20nh&#7845;t.mp4" TargetMode="Externa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AN%20AN%20AN\AN.%20C4%202020-2021\BGTT.AN.2020-2021\BGTT-%20T3-2021\nh&#7841;c%20t3\&#272;i%20Xe%20&#272;&#7841;p%20Beat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AN%20AN%20AN\AN.%20C4%202020-2021\BGTT.AN.2020-2021\BGTT-%20T3-2021\nh&#7841;c%20t3\&#272;i%20Xe%20&#272;&#7841;p%20Beat.mp3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AN%20AN%20AN\AN.%20C4%202020-2021\BGTT.AN.2020-2021\BGTT-%20T3-2021\nh&#7841;c%20t3\&#272;i%20Xe%20&#272;&#7841;p%20Beat.mp3" TargetMode="Externa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AN%20AN%20AN\AN.%20C4%202020-2021\BGTT.AN.2020-2021\BGTT-%20T3-2021\nh&#7841;c%20t3\&#272;i%20Xe%20&#272;&#7841;p%20Beat.mp3" TargetMode="Externa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AN%20AN%20AN\AN.%20C4%202020-2021\BGTT.AN.2020-2021\BGTT-%20T3-2021\nh&#7841;c%20t3\Em%20&#272;i%20Qua%20Ng&#227;%20T&#432;%20&#272;&#432;&#7901;ng%20Ph&#7889;.mp3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790700" y="64394"/>
            <a:ext cx="6172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  <a:br>
              <a:rPr lang="en-US" sz="2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NON THẠCH CẦU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676400" y="2971800"/>
            <a:ext cx="5943600" cy="2548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: - DH: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đạp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-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Em đi qua ngã tư đường phố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- TCAN: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: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PTGT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: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: 24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: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0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endParaRPr lang="en-US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90700" y="1981200"/>
            <a:ext cx="54864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ÁN ÂM NHẠC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4019550" y="6168980"/>
            <a:ext cx="2362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>
              <a:solidFill>
                <a:srgbClr val="87309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3276600" y="6096000"/>
            <a:ext cx="2385811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2020 -2021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910" y="817978"/>
            <a:ext cx="1181979" cy="118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209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1828800"/>
            <a:ext cx="4259499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Tên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143000"/>
            <a:ext cx="7543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/>
              <a:t> </a:t>
            </a:r>
            <a:r>
              <a:rPr lang="vi-VN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Lần 2: Cô vừa hát vừa đệm đàn.</a:t>
            </a:r>
          </a:p>
          <a:p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Cô giới thiệu nội dung bài hát cho trẻ nghe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228600"/>
            <a:ext cx="56220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video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Em Đi Qua Ngã Tư Đường Phố - Nhạc Mầm non - thiếu nhi hay nhất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85800" y="1371600"/>
            <a:ext cx="7772400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1295400"/>
            <a:ext cx="73914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c. Trò chơi: “Tín hiệu”.</a:t>
            </a:r>
          </a:p>
          <a:p>
            <a:r>
              <a:rPr lang="vi-VN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 CC: Cô cho trẻ đi vòng tròn xung quanh lớp, vừa đi vừa hát, tay cầm vòng tròn giả làm vô lăng ô tô. Cô là người điều khiểu giao thông, trẻ vừa đi vừa hát. Khi đèn xanh sáng trẻ hát to - đèn vàng sáng hát nhỏ - đèn đỏ sáng dừng lại không hát.</a:t>
            </a:r>
          </a:p>
          <a:p>
            <a:r>
              <a:rPr lang="vi-VN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 LC: Bạn nào làm sai không đúng tín hiệu và yêu cầu của cô phải nhảy lò cò. Cô tổ chức cho trẻ chơi 3-4 lần, khuyến khích động viên trẻ chơi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22098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Kết thúc: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 nhận xét giờ học và chuyển hoạt động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0"/>
            <a:ext cx="6781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MỤC</a:t>
            </a:r>
            <a:r>
              <a:rPr kumimoji="0" lang="it-IT" sz="2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ĐÍCH – YÊU CẦU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685800"/>
            <a:ext cx="6019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1. Kiến thức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Trẻ biết tên bài hát, tên tác giả, hiểu nội dung của bài hát.</a:t>
            </a:r>
          </a:p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2. Kỹ năng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Trẻ biết thể hiện cảm xúc theo giai điệu của bài hát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Trẻ hát đúng lời, đúng giai điệu của bài hát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Trẻ chơi trò chơi đúng luật.</a:t>
            </a:r>
          </a:p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3. Thái độ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Tích cực tham gia các hoạt động của cô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Trẻ biết tuân thủ luật lệ giao thông, đèn tín hiệu giao thông</a:t>
            </a:r>
          </a:p>
        </p:txBody>
      </p:sp>
    </p:spTree>
    <p:extLst>
      <p:ext uri="{BB962C8B-B14F-4D97-AF65-F5344CB8AC3E}">
        <p14:creationId xmlns:p14="http://schemas.microsoft.com/office/powerpoint/2010/main" val="121520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1752600"/>
            <a:ext cx="6172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* Đồ dùng của cô:</a:t>
            </a:r>
            <a:endParaRPr lang="vi-VN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r>
              <a:rPr lang="vi-VN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- Đàn nhạc bài hát: Em đi qua ngã tư đường phố, đi xe đạp, video bài hát em đi qua ngã tư đường phố</a:t>
            </a:r>
          </a:p>
          <a:p>
            <a:r>
              <a:rPr lang="vi-VN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- Đoạn phim về hình ảnh các phương tiện giao thông đường bộ.</a:t>
            </a:r>
          </a:p>
          <a:p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* Đồ dùng của trẻ:</a:t>
            </a:r>
            <a:endParaRPr lang="vi-VN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r>
              <a:rPr lang="vi-VN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- Dụng cụ âm nhạc.</a:t>
            </a:r>
          </a:p>
          <a:p>
            <a:r>
              <a:rPr lang="vi-VN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- Trang phục biểu diễn</a:t>
            </a:r>
          </a:p>
          <a:p>
            <a:r>
              <a:rPr lang="vi-VN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- Vòng thể dục, đèn giao thông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990600"/>
            <a:ext cx="29899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b="1" dirty="0"/>
              <a:t>1</a:t>
            </a:r>
            <a:r>
              <a:rPr lang="vi-VN" b="1" dirty="0">
                <a:latin typeface="Times New Roman" pitchFamily="18" charset="0"/>
                <a:cs typeface="Times New Roman" pitchFamily="18" charset="0"/>
              </a:rPr>
              <a:t>. Ổn định tổ chức: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Trò chuyện về PTGT đường bộ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nghe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762000"/>
            <a:ext cx="7315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2.Phương pháp, hình thức tổ chức</a:t>
            </a:r>
            <a:endParaRPr lang="vi-VN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  Dạy hát: Đi xe đạp</a:t>
            </a:r>
            <a:endParaRPr lang="vi-VN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 hát lần 1: Hỏi trẻ tên bài hát</a:t>
            </a:r>
          </a:p>
        </p:txBody>
      </p:sp>
      <p:pic>
        <p:nvPicPr>
          <p:cNvPr id="5" name="Đi Xe Đạp Be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7200" y="5715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4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371600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 hát lần 2: Giới thiệu nội dung bài hát: </a:t>
            </a:r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iềm vui hân hoan của </a:t>
            </a:r>
            <a:r>
              <a:rPr lang="vi-VN" sz="4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 khi được mẹ đưa đến trường bằng xe đạp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Đi Xe Đạp Be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 flipV="1">
            <a:off x="6781800" y="4648200"/>
            <a:ext cx="17526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4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828800"/>
            <a:ext cx="80772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2-3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trẻ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Đi Xe Đạp Be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315200" y="4648200"/>
            <a:ext cx="762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46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590800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Cho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Đi Xe Đạp Be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543800" y="4572000"/>
            <a:ext cx="685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4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2667000"/>
            <a:ext cx="838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 Nghe hát: E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đi qua ngã tư đường phố</a:t>
            </a:r>
            <a:endParaRPr lang="vi-VN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 Lần 1: Cô hát kết hợp cử chỉ điệu bộ.</a:t>
            </a:r>
          </a:p>
        </p:txBody>
      </p:sp>
      <p:pic>
        <p:nvPicPr>
          <p:cNvPr id="6" name="Em Đi Qua Ngã Tư Đường Phố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96200" y="4876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755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466</Words>
  <Application>Microsoft Office PowerPoint</Application>
  <PresentationFormat>On-screen Show (4:3)</PresentationFormat>
  <Paragraphs>56</Paragraphs>
  <Slides>14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CÁCH TIẾN HÀNH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12</cp:revision>
  <dcterms:created xsi:type="dcterms:W3CDTF">2021-03-30T06:27:03Z</dcterms:created>
  <dcterms:modified xsi:type="dcterms:W3CDTF">2021-10-24T09:35:08Z</dcterms:modified>
</cp:coreProperties>
</file>