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67136-E41B-4118-A0B9-0EE18713601F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E79D-C07E-4BFE-9B9E-5E92A7B488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THU%20TH&#7842;O\VIDEO\truy&#7879;n%20ch&#250;%20c&#225;%20v&#224;ng.mp4" TargetMode="Externa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HU%20TH&#7842;O\nh&#7841;c\CaVangBoi-NguyetHang_4eqmp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HU%20TH&#7842;O\nh&#7841;c\hoat_canh_dien_roi_va_nhac_nen_cuc_hay_22320188.mp3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HU%20TH&#7842;O\nh&#7841;c\hoat_canh_dien_roi_va_nhac_nen_cuc_hay_22320188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7772400" cy="108585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</a:p>
          <a:p>
            <a:pPr algn="l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3-4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15-20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2020-2021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3899" y="0"/>
            <a:ext cx="43206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UBND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TRƯỜNG MẦM NON THẠCH CẦU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66689"/>
            <a:ext cx="1524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vi-VN" sz="3800" dirty="0"/>
              <a:t>+</a:t>
            </a:r>
            <a:r>
              <a:rPr lang="vi-VN" sz="3800" dirty="0">
                <a:latin typeface="+mj-lt"/>
              </a:rPr>
              <a:t>Cô vừa kể cho các con nghe câu chuyện gì?</a:t>
            </a:r>
          </a:p>
          <a:p>
            <a:pPr>
              <a:lnSpc>
                <a:spcPct val="120000"/>
              </a:lnSpc>
            </a:pPr>
            <a:r>
              <a:rPr lang="vi-VN" sz="3800" dirty="0">
                <a:latin typeface="+mj-lt"/>
              </a:rPr>
              <a:t>+ Trong truyện có những nhân vật nào?</a:t>
            </a:r>
            <a:endParaRPr lang="en-US" sz="38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lnSpc>
                <a:spcPct val="120000"/>
              </a:lnSpc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lnSpc>
                <a:spcPct val="120000"/>
              </a:lnSpc>
            </a:pP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?  </a:t>
            </a:r>
          </a:p>
          <a:p>
            <a:pPr>
              <a:lnSpc>
                <a:spcPct val="120000"/>
              </a:lnSpc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endParaRPr lang="en-US" dirty="0"/>
          </a:p>
          <a:p>
            <a:endParaRPr lang="vi-VN" dirty="0"/>
          </a:p>
          <a:p>
            <a:r>
              <a:rPr lang="vi-VN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</a:t>
            </a:r>
          </a:p>
        </p:txBody>
      </p:sp>
      <p:pic>
        <p:nvPicPr>
          <p:cNvPr id="4" name="truyện chú cá và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143000"/>
            <a:ext cx="9144000" cy="6038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bơi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1. Kiến thức: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biết tên truyện, nhớ các nhân vật trong truyện.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hiểu nội dung câu truyện.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2. Kỹ năng: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trả lời được câu hỏi của cô, bước đầu biết nhắc lại lời của các nhân vật.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3 Thái độ: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hứng thú với giờ học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* Đồ dùng của cô: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BGĐT, Bảng TT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Tranh truyện, 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 Nhạc bài hát bài “ Cá vàng bơi” 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*Đồ dùng của trẻ: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Tâm lý thoải mái trước khi vào giờ học.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  <p:pic>
        <p:nvPicPr>
          <p:cNvPr id="4" name="CaVangBoi-NguyetHang_4eq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34400" y="594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1 </a:t>
            </a:r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371600"/>
            <a:ext cx="9144000" cy="5467204"/>
          </a:xfrm>
        </p:spPr>
      </p:pic>
      <p:pic>
        <p:nvPicPr>
          <p:cNvPr id="6" name="hoat_canh_dien_roi_va_nhac_nen_cuc_hay_2232018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481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2 </a:t>
            </a:r>
          </a:p>
        </p:txBody>
      </p:sp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1066800"/>
            <a:ext cx="9144000" cy="5791200"/>
          </a:xfrm>
        </p:spPr>
      </p:pic>
      <p:pic>
        <p:nvPicPr>
          <p:cNvPr id="5" name="Picture 4" descr="—Pngtree—red goldfish ornamental fish through_392248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9200" y="2590800"/>
            <a:ext cx="2514600" cy="2133600"/>
          </a:xfrm>
          <a:prstGeom prst="rect">
            <a:avLst/>
          </a:prstGeom>
        </p:spPr>
      </p:pic>
      <p:pic>
        <p:nvPicPr>
          <p:cNvPr id="6" name="Picture 5" descr="Lovepik_com-401460317-cartoon-fish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2057400"/>
            <a:ext cx="3048000" cy="3048000"/>
          </a:xfrm>
          <a:prstGeom prst="rect">
            <a:avLst/>
          </a:prstGeom>
        </p:spPr>
      </p:pic>
      <p:pic>
        <p:nvPicPr>
          <p:cNvPr id="8" name="hoat_canh_dien_roi_va_nhac_nen_cuc_hay_2232018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7188 0.04236 0.1441 0.08496 0.19254 0.08519 C 0.24115 0.08542 0.26146 0.00232 0.2915 0.00139 C 0.3217 0.00047 0.35365 0.0551 0.37327 0.08056 C 0.39306 0.10602 0.40226 0.14028 0.41025 0.15348 C 0.41823 0.16667 0.41945 0.16297 0.42084 0.15973 " pathEditMode="relative" rAng="0" ptsTypes="aaaa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0" y="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4">
                <p:cTn id="3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7" name="Picture 6" descr="—Pngtree—red goldfish ornamental fish through_392248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676400"/>
            <a:ext cx="2667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3.33333E-6 C 0.01683 -0.0081 0.03558 -0.00324 0.05329 -0.00648 C 0.05677 -0.00578 0.07222 -0.00463 0.07899 -3.33333E-6 C 0.09027 0.00764 0.0776 0.00139 0.08871 0.00625 C 0.09826 0.01482 0.10607 0.02431 0.11128 0.03866 C 0.11597 0.05162 0.11788 0.06644 0.12256 0.0794 C 0.12517 0.08658 0.12256 0.08588 0.12742 0.09236 C 0.13402 0.10116 0.14288 0.10764 0.15156 0.11181 C 0.15694 0.11111 0.16249 0.11158 0.1677 0.10949 C 0.16996 0.10857 0.17065 0.10463 0.17256 0.10301 C 0.17395 0.10185 0.17586 0.10162 0.17742 0.10093 C 0.18489 0.08588 0.18055 0.09074 0.18871 0.0838 C 0.19305 0.06551 0.20104 0.0581 0.21458 0.05371 C 0.21944 0.0544 0.22465 0.05324 0.22899 0.05579 C 0.23124 0.05718 0.2309 0.06181 0.23229 0.06435 C 0.23367 0.0669 0.23558 0.06875 0.23715 0.07084 C 0.23871 0.0794 0.23975 0.08496 0.24357 0.09236 C 0.24479 0.10764 0.24444 0.12222 0.25486 0.13102 C 0.26232 0.13033 0.26996 0.13056 0.27742 0.12894 C 0.28697 0.12685 0.29183 0.10764 0.29843 0.09884 C 0.30069 0.08959 0.30486 0.07847 0.31128 0.07292 C 0.31423 0.07037 0.31805 0.06922 0.321 0.06667 C 0.34097 0.06829 0.34652 0.06204 0.35642 0.0794 C 0.36076 0.09584 0.35451 0.07616 0.36284 0.09028 C 0.3651 0.09398 0.36614 0.09884 0.3677 0.10301 C 0.37083 0.11134 0.37274 0.12176 0.37413 0.13102 C 0.37482 0.13542 0.37413 0.14028 0.37586 0.14398 C 0.3776 0.14792 0.38229 0.14676 0.38541 0.14838 C 0.39218 0.14236 0.39322 0.1382 0.40156 0.13542 C 0.40572 0.12732 0.40347 0.13079 0.40815 0.12454 " pathEditMode="relative" ptsTypes="ffffffffffffffffffffffff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 descr="—Pngtree—red goldfish ornamental fish through_392248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19400"/>
            <a:ext cx="2438400" cy="2438400"/>
          </a:xfrm>
          <a:prstGeom prst="rect">
            <a:avLst/>
          </a:prstGeom>
        </p:spPr>
      </p:pic>
      <p:pic>
        <p:nvPicPr>
          <p:cNvPr id="7" name="Picture 6" descr="Lovepik_com-401347208-shar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188" y="1676400"/>
            <a:ext cx="3733812" cy="3733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 descr="—Pngtree—red goldfish ornamental fish through_392248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752600"/>
            <a:ext cx="3200400" cy="3200400"/>
          </a:xfrm>
          <a:prstGeom prst="rect">
            <a:avLst/>
          </a:prstGeom>
        </p:spPr>
      </p:pic>
      <p:pic>
        <p:nvPicPr>
          <p:cNvPr id="6" name="Picture 5" descr="Lovepik_com-401463449-dolphi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209800"/>
            <a:ext cx="46482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6 0.062 L 0.108 0.062 L 0.072 0.125 L 0.108 0.187 L 0.036 0.187 L 0 0.25 L -0.036 0.187 L -0.108 0.187 L -0.072 0.125 L -0.108 0.062 L -0.036 0.062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243</Words>
  <Application>Microsoft Office PowerPoint</Application>
  <PresentationFormat>On-screen Show (4:3)</PresentationFormat>
  <Paragraphs>44</Paragraphs>
  <Slides>12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LÀM QUEN VĂN HỌC </vt:lpstr>
      <vt:lpstr>I MỤC ĐÍCH – YÊU CẦU </vt:lpstr>
      <vt:lpstr>II CHUẨN BỊ </vt:lpstr>
      <vt:lpstr>III TIẾN HÀNH </vt:lpstr>
      <vt:lpstr>Cô kể lần 1 </vt:lpstr>
      <vt:lpstr>Cô kể lần 2 </vt:lpstr>
      <vt:lpstr>PowerPoint Presentation</vt:lpstr>
      <vt:lpstr>PowerPoint Presentation</vt:lpstr>
      <vt:lpstr>PowerPoint Presentation</vt:lpstr>
      <vt:lpstr>Đàm thoại </vt:lpstr>
      <vt:lpstr>Cô kể lần 3 </vt:lpstr>
      <vt:lpstr>III Kết thúc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72</cp:revision>
  <dcterms:created xsi:type="dcterms:W3CDTF">2021-01-04T02:51:17Z</dcterms:created>
  <dcterms:modified xsi:type="dcterms:W3CDTF">2021-10-24T09:41:21Z</dcterms:modified>
</cp:coreProperties>
</file>