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" y="0"/>
            <a:ext cx="9163665" cy="6872749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50958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nào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Trang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LA080522</cp:lastModifiedBy>
  <cp:revision>18</cp:revision>
  <dcterms:created xsi:type="dcterms:W3CDTF">2018-10-08T06:55:08Z</dcterms:created>
  <dcterms:modified xsi:type="dcterms:W3CDTF">2022-05-24T05:08:23Z</dcterms:modified>
</cp:coreProperties>
</file>