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80" r:id="rId9"/>
    <p:sldId id="260" r:id="rId10"/>
    <p:sldId id="265" r:id="rId11"/>
    <p:sldId id="268" r:id="rId12"/>
    <p:sldId id="281" r:id="rId13"/>
    <p:sldId id="269" r:id="rId14"/>
    <p:sldId id="271" r:id="rId15"/>
    <p:sldId id="267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5226" autoAdjust="0"/>
  </p:normalViewPr>
  <p:slideViewPr>
    <p:cSldViewPr snapToGrid="0">
      <p:cViewPr>
        <p:scale>
          <a:sx n="68" d="100"/>
          <a:sy n="68" d="100"/>
        </p:scale>
        <p:origin x="127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ED4E9-4BDC-4216-9712-4319B58EE4EB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1AF0A-0DF2-437C-8B5B-24C3C728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5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: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ngoan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94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quát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: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qua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41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4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85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5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saungày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</a:t>
            </a:r>
            <a:r>
              <a:rPr lang="en-US" dirty="0" err="1"/>
              <a:t>mai</a:t>
            </a:r>
            <a:endParaRPr lang="en-US" dirty="0"/>
          </a:p>
          <a:p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25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qua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mai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59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10s 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Đàm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:</a:t>
            </a:r>
          </a:p>
          <a:p>
            <a:r>
              <a:rPr lang="en-US" dirty="0"/>
              <a:t>+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 –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ngoan</a:t>
            </a:r>
            <a:r>
              <a:rPr lang="en-US" dirty="0"/>
              <a:t> </a:t>
            </a:r>
          </a:p>
          <a:p>
            <a:r>
              <a:rPr lang="en-US" dirty="0"/>
              <a:t>+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 –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ngoan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ngoan</a:t>
            </a:r>
            <a:r>
              <a:rPr lang="en-US" dirty="0"/>
              <a:t> </a:t>
            </a:r>
          </a:p>
          <a:p>
            <a:r>
              <a:rPr lang="en-US" dirty="0"/>
              <a:t>+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?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? </a:t>
            </a:r>
          </a:p>
          <a:p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1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</a:t>
            </a:r>
            <a:r>
              <a:rPr lang="en-US" dirty="0" err="1"/>
              <a:t>nhàng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err="1"/>
              <a:t>mình</a:t>
            </a:r>
            <a:r>
              <a:rPr lang="en-US"/>
              <a:t> 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8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.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?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2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tuần.Nhiệm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10s,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dãy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.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? TC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1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2, </a:t>
            </a:r>
            <a:r>
              <a:rPr lang="en-US" dirty="0" err="1"/>
              <a:t>thứ</a:t>
            </a:r>
            <a:r>
              <a:rPr lang="en-US" dirty="0"/>
              <a:t> 4, </a:t>
            </a:r>
            <a:r>
              <a:rPr lang="en-US" dirty="0" err="1"/>
              <a:t>thứ</a:t>
            </a:r>
            <a:r>
              <a:rPr lang="en-US" dirty="0"/>
              <a:t> 5,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? 10s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.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</a:p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.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3 .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42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6, 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? 10s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.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</a:p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.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3 .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67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6, 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? 10s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. </a:t>
            </a:r>
            <a:r>
              <a:rPr lang="en-US" dirty="0" err="1"/>
              <a:t>Mời</a:t>
            </a:r>
            <a:r>
              <a:rPr lang="en-US" dirty="0"/>
              <a:t>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</a:p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.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3 .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12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4,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</a:p>
          <a:p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98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, </a:t>
            </a:r>
            <a:r>
              <a:rPr lang="en-US" dirty="0" err="1"/>
              <a:t>thứ</a:t>
            </a:r>
            <a:r>
              <a:rPr lang="en-US" dirty="0"/>
              <a:t> 3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?</a:t>
            </a:r>
          </a:p>
          <a:p>
            <a:pPr marL="171450" indent="-171450">
              <a:buFontTx/>
              <a:buChar char="-"/>
            </a:pPr>
            <a:r>
              <a:rPr lang="en-US" dirty="0"/>
              <a:t>Gio </a:t>
            </a:r>
            <a:r>
              <a:rPr lang="en-US" dirty="0" err="1"/>
              <a:t>học</a:t>
            </a:r>
            <a:r>
              <a:rPr lang="en-US" dirty="0"/>
              <a:t> T.A , Gio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.</a:t>
            </a:r>
          </a:p>
          <a:p>
            <a:pPr marL="171450" indent="-171450">
              <a:buFontTx/>
              <a:buChar char="-"/>
            </a:pP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qua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1AF0A-0DF2-437C-8B5B-24C3C728C6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1B6F1-2CF4-365A-FFC4-51B3FCCDA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F0014-F4CC-8FCA-0DE8-9FA4370E2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3BEC8-6FCD-C28B-B061-9A375E08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C18A8-B267-4C42-60D0-8DB1BC87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59F1B-B4AE-C026-2157-E8C3FF8B1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11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78E04-FDE2-9705-9544-0142CDE8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E75C5-5D0E-FFA4-3077-8FE2562CB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E1E94-2B31-2D14-00BD-344BE544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75B7A-AF04-36B0-A568-AEE36443D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0903B-21BA-B428-82C8-D7106E1E1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5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E18C17-6A35-8A3B-99D3-80CADB983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7428-4241-48C9-EC61-559894D4A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FF649-62C1-FD2E-868B-F479C454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83222-BC5D-A9D1-8A7A-93802197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053DB-A4CB-D769-F38E-9268489E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207B8-224A-A699-42B7-A20ED6E7A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FDBC5-114F-D6F6-AF70-C4F4BC2F9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0EAE2-3C14-38D6-519B-BAE18266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19217-1338-D837-66BE-F8FAAA71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44B3F-3FEB-3461-AEAB-C3FCAA00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1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C7DA-A12B-13CE-A4E1-4D2B75D8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985B0-FB10-91DC-1E14-7BD1F5DAC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38E20-72E8-F2B7-27F7-5BFAAB64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B4F18-9B78-9249-3C9E-12CF2BD3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7B5CD-88A2-38AE-6A8D-44281F01B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3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78A4-B0E8-A3F2-5A27-A821D52F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1A2C0-F5E2-996D-4019-59F7650E4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4B3B0-929F-FF6A-8C4E-BE4390FD8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D72A2-222E-42A4-29CA-91ECC89D4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14250-DCC5-1703-69D6-2C205484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3B9EE-D986-3338-C68D-84739ABD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9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AD0A-40B6-621A-ABB7-8D85C53E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F66DC-1F00-EFBE-63DA-DC7543820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1E380-045E-0D68-7FA1-B5BBA49A4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08486-C4F4-EBDA-C738-88767E039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DF70F-8E68-619E-BD93-55DEECDC4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D0A734-E752-8404-8FD1-6A603113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F778E-34F6-776D-B5E8-15398789F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4D5C3-7DD0-0D4B-9675-11466E4F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4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294F-046F-6463-E8E1-B85FA880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DF866-2540-72D6-DDCC-4A2975CF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AD94F9-2D49-BFBF-DAE0-A3DE3BE0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804F6-29F4-6210-92A8-D9110CBF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4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AE832C-6057-5A48-F4FD-F078A0655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F0D4A-4F74-CAA6-F3D0-7DF04DFB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1A670-1292-1F13-FA2F-A31E7955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9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47F1-3B91-D20D-6CFC-05A62050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8692B-306B-66C9-0CCC-0FCD7083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AEE74-FDC8-BC89-6D64-B7F994718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67979-CDBD-1F98-DB16-F72899261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1D7CD-1B8E-0D8F-EDB9-7DC57A1C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AB306-E69B-98C2-CA43-A2666A39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8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6D56-4BD0-5DAD-6DEE-CEF7F98C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5C2BF5-D44C-C685-3DF8-ECF6DBC6C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578CF-AD0D-0723-EE3C-89783137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A957E-202F-CEBA-AF1B-668C2F021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749F9-8EE2-E89F-5859-239196D0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2957B-16F4-B4E5-4DF2-093C24E3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1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60164D-0172-ADC8-A772-CF4FF93D8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A2B3E-8D69-93A6-D227-8BB6A50D8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9714D-8778-B97A-E02E-225BB7D6C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6FF02-F308-43A2-A3D4-4CDB3A92B563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4186-28EE-A21A-BD31-3D6E226F7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E6D53-C731-271D-C790-67483DF9C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D248B-028F-494B-81BD-0BD64E16F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6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jp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jp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jpe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openxmlformats.org/officeDocument/2006/relationships/image" Target="../media/image19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gif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gif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BB829E-EAE9-7257-45AD-E8DC25FECF71}"/>
              </a:ext>
            </a:extLst>
          </p:cNvPr>
          <p:cNvSpPr txBox="1"/>
          <p:nvPr/>
        </p:nvSpPr>
        <p:spPr>
          <a:xfrm>
            <a:off x="3084248" y="133164"/>
            <a:ext cx="6349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THẠCH CẦU 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A3DCA24-B06B-B585-43CF-FF81416B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60" y="964161"/>
            <a:ext cx="878889" cy="878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38D81F-ED8B-BEA2-6EF1-7043CAF36251}"/>
              </a:ext>
            </a:extLst>
          </p:cNvPr>
          <p:cNvSpPr txBox="1"/>
          <p:nvPr/>
        </p:nvSpPr>
        <p:spPr>
          <a:xfrm>
            <a:off x="2455042" y="1915508"/>
            <a:ext cx="760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B68C6-A448-E10F-1F07-2CE6D4827D46}"/>
              </a:ext>
            </a:extLst>
          </p:cNvPr>
          <p:cNvSpPr txBox="1"/>
          <p:nvPr/>
        </p:nvSpPr>
        <p:spPr>
          <a:xfrm>
            <a:off x="3196697" y="2503584"/>
            <a:ext cx="6349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E01C1-1F4B-D582-861A-D63003986133}"/>
              </a:ext>
            </a:extLst>
          </p:cNvPr>
          <p:cNvSpPr txBox="1"/>
          <p:nvPr/>
        </p:nvSpPr>
        <p:spPr>
          <a:xfrm>
            <a:off x="3898036" y="3107922"/>
            <a:ext cx="6349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</a:p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图片 8" descr="E:\PPT\PPT\外\8月15号绿色黑板卡通风课件PPT模板\组 4.png组 4">
            <a:extLst>
              <a:ext uri="{FF2B5EF4-FFF2-40B4-BE49-F238E27FC236}">
                <a16:creationId xmlns:a16="http://schemas.microsoft.com/office/drawing/2014/main" id="{54AE8C38-7334-3A7D-17C2-74828A748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16684" y="5288340"/>
            <a:ext cx="1129026" cy="156966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E7EA12FD-7CB3-9BE5-B95A-0B3B1EA8082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 l="24428" t="13707" r="21332" b="32122"/>
          <a:stretch>
            <a:fillRect/>
          </a:stretch>
        </p:blipFill>
        <p:spPr>
          <a:xfrm>
            <a:off x="10062465" y="4043362"/>
            <a:ext cx="1992401" cy="2814638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E1CADF37-411F-7F1D-687E-A6F21337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l="18522" t="13646" r="19278" b="23876"/>
          <a:stretch/>
        </p:blipFill>
        <p:spPr>
          <a:xfrm>
            <a:off x="-39540" y="3831491"/>
            <a:ext cx="2129759" cy="30265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86F060-766A-118A-5F3F-5C52D83DD4A6}"/>
              </a:ext>
            </a:extLst>
          </p:cNvPr>
          <p:cNvSpPr txBox="1"/>
          <p:nvPr/>
        </p:nvSpPr>
        <p:spPr>
          <a:xfrm>
            <a:off x="5237562" y="6356528"/>
            <a:ext cx="2092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9/2022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F131B6C6-D5CA-9E95-E1FF-12E3D8524C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77" t="16005" r="18148" b="9161"/>
          <a:stretch/>
        </p:blipFill>
        <p:spPr>
          <a:xfrm flipH="1">
            <a:off x="10430263" y="5397"/>
            <a:ext cx="1701800" cy="1432207"/>
          </a:xfrm>
          <a:prstGeom prst="rect">
            <a:avLst/>
          </a:prstGeom>
          <a:effectLst>
            <a:outerShdw dist="63500" dir="8100000" algn="tr" rotWithShape="0">
              <a:schemeClr val="bg1">
                <a:lumMod val="75000"/>
              </a:schemeClr>
            </a:outerShdw>
          </a:effectLst>
        </p:spPr>
      </p:pic>
      <p:pic>
        <p:nvPicPr>
          <p:cNvPr id="31" name="图片 10">
            <a:extLst>
              <a:ext uri="{FF2B5EF4-FFF2-40B4-BE49-F238E27FC236}">
                <a16:creationId xmlns:a16="http://schemas.microsoft.com/office/drawing/2014/main" id="{B1748E75-49B1-92C3-DB55-A82F6174A3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08" t="20370" b="23889"/>
          <a:stretch/>
        </p:blipFill>
        <p:spPr>
          <a:xfrm flipH="1">
            <a:off x="-1" y="514268"/>
            <a:ext cx="1836610" cy="1234633"/>
          </a:xfrm>
          <a:prstGeom prst="rect">
            <a:avLst/>
          </a:prstGeom>
        </p:spPr>
      </p:pic>
      <p:pic>
        <p:nvPicPr>
          <p:cNvPr id="32" name="图片 11">
            <a:extLst>
              <a:ext uri="{FF2B5EF4-FFF2-40B4-BE49-F238E27FC236}">
                <a16:creationId xmlns:a16="http://schemas.microsoft.com/office/drawing/2014/main" id="{8EB274FD-61AE-840A-571D-2D53D9520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7389">
            <a:off x="1181600" y="-26410"/>
            <a:ext cx="1331842" cy="1426973"/>
          </a:xfrm>
          <a:prstGeom prst="rect">
            <a:avLst/>
          </a:prstGeom>
        </p:spPr>
      </p:pic>
      <p:pic>
        <p:nvPicPr>
          <p:cNvPr id="33" name="图片 11">
            <a:extLst>
              <a:ext uri="{FF2B5EF4-FFF2-40B4-BE49-F238E27FC236}">
                <a16:creationId xmlns:a16="http://schemas.microsoft.com/office/drawing/2014/main" id="{353204FA-B962-E056-2AB1-5FF0D25A7A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190" y="5560878"/>
            <a:ext cx="1750267" cy="1257376"/>
          </a:xfrm>
          <a:prstGeom prst="rect">
            <a:avLst/>
          </a:prstGeom>
        </p:spPr>
      </p:pic>
      <p:pic>
        <p:nvPicPr>
          <p:cNvPr id="34" name="图片 19">
            <a:extLst>
              <a:ext uri="{FF2B5EF4-FFF2-40B4-BE49-F238E27FC236}">
                <a16:creationId xmlns:a16="http://schemas.microsoft.com/office/drawing/2014/main" id="{9FA8A2D4-0824-1E60-FDF2-73BE064C23D6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632" y="5285221"/>
            <a:ext cx="3077141" cy="852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716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102F55-B01F-7BFA-A689-FCDC143BD18E}"/>
              </a:ext>
            </a:extLst>
          </p:cNvPr>
          <p:cNvSpPr txBox="1"/>
          <p:nvPr/>
        </p:nvSpPr>
        <p:spPr>
          <a:xfrm>
            <a:off x="3831298" y="5503105"/>
            <a:ext cx="52093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C0E5A7-2AF9-CD84-D5B8-96438B50F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899" y="1527148"/>
            <a:ext cx="2220227" cy="3599459"/>
          </a:xfrm>
          <a:prstGeom prst="rect">
            <a:avLst/>
          </a:prstGeom>
        </p:spPr>
      </p:pic>
      <p:pic>
        <p:nvPicPr>
          <p:cNvPr id="5" name="Picture 4" descr="A group of children sitting in a room watching a presentation&#10;&#10;Description automatically generated with low confidence">
            <a:extLst>
              <a:ext uri="{FF2B5EF4-FFF2-40B4-BE49-F238E27FC236}">
                <a16:creationId xmlns:a16="http://schemas.microsoft.com/office/drawing/2014/main" id="{1B711F53-6025-B90D-9E50-3C46FA71F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9" y="1527148"/>
            <a:ext cx="4030639" cy="3022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indoor, person, floor, ceiling&#10;&#10;Description automatically generated">
            <a:extLst>
              <a:ext uri="{FF2B5EF4-FFF2-40B4-BE49-F238E27FC236}">
                <a16:creationId xmlns:a16="http://schemas.microsoft.com/office/drawing/2014/main" id="{AF657F1D-A9D6-3313-45B0-ECF0140A6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18" y="1527148"/>
            <a:ext cx="4030639" cy="3022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946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58B7FB-7CD2-0B21-84AB-2A5BA7317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435" y="1383802"/>
            <a:ext cx="2235089" cy="3657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162B89-644C-15A0-F3DE-48D39E9314F9}"/>
              </a:ext>
            </a:extLst>
          </p:cNvPr>
          <p:cNvSpPr txBox="1"/>
          <p:nvPr/>
        </p:nvSpPr>
        <p:spPr>
          <a:xfrm>
            <a:off x="157185" y="381210"/>
            <a:ext cx="11877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955BEB3-E4B5-97E6-C8DD-35175BAA3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83F3F7"/>
              </a:clrFrom>
              <a:clrTo>
                <a:srgbClr val="83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27075"/>
          <a:stretch/>
        </p:blipFill>
        <p:spPr bwMode="auto">
          <a:xfrm>
            <a:off x="2192993" y="1383802"/>
            <a:ext cx="2381038" cy="365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09804B-1C65-A406-1C85-725E5957B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053" y="1383802"/>
            <a:ext cx="2255978" cy="3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6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58B7FB-7CD2-0B21-84AB-2A5BA7317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68" y="1506022"/>
            <a:ext cx="2235089" cy="3657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162B89-644C-15A0-F3DE-48D39E9314F9}"/>
              </a:ext>
            </a:extLst>
          </p:cNvPr>
          <p:cNvSpPr txBox="1"/>
          <p:nvPr/>
        </p:nvSpPr>
        <p:spPr>
          <a:xfrm>
            <a:off x="157185" y="381210"/>
            <a:ext cx="11877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955BEB3-E4B5-97E6-C8DD-35175BAA3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83F3F7"/>
              </a:clrFrom>
              <a:clrTo>
                <a:srgbClr val="83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27075"/>
          <a:stretch/>
        </p:blipFill>
        <p:spPr bwMode="auto">
          <a:xfrm>
            <a:off x="7038371" y="1506022"/>
            <a:ext cx="2381038" cy="365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F7617D-BBF3-2DAB-DFB0-2BE3E6A0A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80" y="1506022"/>
            <a:ext cx="2313019" cy="3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6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4928B-66DA-C3E6-7919-037B00774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628" y="562096"/>
            <a:ext cx="3044744" cy="4982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BBBE0A-2811-55B5-7BBA-FEEADE92F33D}"/>
              </a:ext>
            </a:extLst>
          </p:cNvPr>
          <p:cNvSpPr txBox="1"/>
          <p:nvPr/>
        </p:nvSpPr>
        <p:spPr>
          <a:xfrm>
            <a:off x="3991347" y="5650285"/>
            <a:ext cx="42093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6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70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1F364-C36C-C045-06AC-8AE34EFA5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037" y="1297631"/>
            <a:ext cx="2235089" cy="3657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5381A-8680-A2FC-7B4C-4C26C7F114D0}"/>
              </a:ext>
            </a:extLst>
          </p:cNvPr>
          <p:cNvSpPr txBox="1"/>
          <p:nvPr/>
        </p:nvSpPr>
        <p:spPr>
          <a:xfrm>
            <a:off x="5151216" y="5383384"/>
            <a:ext cx="2686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9AEF7-5DAD-0E8B-83A5-29BE6E5826CA}"/>
              </a:ext>
            </a:extLst>
          </p:cNvPr>
          <p:cNvSpPr txBox="1"/>
          <p:nvPr/>
        </p:nvSpPr>
        <p:spPr>
          <a:xfrm>
            <a:off x="1071585" y="5383383"/>
            <a:ext cx="2686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3CB16-7E8F-E283-709C-C52FFEB7754F}"/>
              </a:ext>
            </a:extLst>
          </p:cNvPr>
          <p:cNvSpPr txBox="1"/>
          <p:nvPr/>
        </p:nvSpPr>
        <p:spPr>
          <a:xfrm>
            <a:off x="8879155" y="5383382"/>
            <a:ext cx="2686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C77AA-3047-47BB-1AC2-EB1F59DDC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719" y="1297631"/>
            <a:ext cx="2235089" cy="3657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735607-FD60-1DEA-5A71-4F1F7BF73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400" y="1297631"/>
            <a:ext cx="2255978" cy="36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CDF3C3-8A20-93E4-4133-570D01273F66}"/>
              </a:ext>
            </a:extLst>
          </p:cNvPr>
          <p:cNvSpPr txBox="1"/>
          <p:nvPr/>
        </p:nvSpPr>
        <p:spPr>
          <a:xfrm>
            <a:off x="2093838" y="138003"/>
            <a:ext cx="848037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: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1FB893-A41C-699E-B21A-2635E56CB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99" y="2182397"/>
            <a:ext cx="1523625" cy="2493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6B61D7-FBD0-3680-F19F-31F1D300D652}"/>
              </a:ext>
            </a:extLst>
          </p:cNvPr>
          <p:cNvSpPr txBox="1"/>
          <p:nvPr/>
        </p:nvSpPr>
        <p:spPr>
          <a:xfrm>
            <a:off x="4933765" y="4862955"/>
            <a:ext cx="2574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3770D-E9B0-9B07-F9A7-8F2C5F1198D6}"/>
              </a:ext>
            </a:extLst>
          </p:cNvPr>
          <p:cNvSpPr txBox="1"/>
          <p:nvPr/>
        </p:nvSpPr>
        <p:spPr>
          <a:xfrm>
            <a:off x="980790" y="4858866"/>
            <a:ext cx="3090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A947EE-1952-791F-9503-2CA2F37864DC}"/>
              </a:ext>
            </a:extLst>
          </p:cNvPr>
          <p:cNvSpPr txBox="1"/>
          <p:nvPr/>
        </p:nvSpPr>
        <p:spPr>
          <a:xfrm>
            <a:off x="8726755" y="4858866"/>
            <a:ext cx="2668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78D3A0-D4F1-5C68-0979-F04BAFC40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719" y="2182397"/>
            <a:ext cx="1523625" cy="24932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F720A9-7262-F195-1174-5927EA016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911" y="2182396"/>
            <a:ext cx="1537865" cy="24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8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720E29-6212-D52E-5A6E-E8207BB7BC6F}"/>
              </a:ext>
            </a:extLst>
          </p:cNvPr>
          <p:cNvSpPr txBox="1"/>
          <p:nvPr/>
        </p:nvSpPr>
        <p:spPr>
          <a:xfrm>
            <a:off x="2093838" y="138003"/>
            <a:ext cx="8480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D36CC-24DD-8EE6-0102-C4C004BDF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801" y="1012952"/>
            <a:ext cx="1551697" cy="2539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156E63-E039-AF46-F250-206CD979D290}"/>
              </a:ext>
            </a:extLst>
          </p:cNvPr>
          <p:cNvSpPr txBox="1"/>
          <p:nvPr/>
        </p:nvSpPr>
        <p:spPr>
          <a:xfrm>
            <a:off x="5072684" y="3657600"/>
            <a:ext cx="2405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</p:txBody>
      </p:sp>
      <p:pic>
        <p:nvPicPr>
          <p:cNvPr id="7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671B5C3-B3D6-3269-B7C4-7F453F349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50" y="1012952"/>
            <a:ext cx="2747750" cy="1545610"/>
          </a:xfrm>
          <a:prstGeom prst="rect">
            <a:avLst/>
          </a:prstGeom>
        </p:spPr>
      </p:pic>
      <p:pic>
        <p:nvPicPr>
          <p:cNvPr id="3" name="Picture 2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F65A0173-940F-4D05-FAF4-2CCC513AA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35" y="4340159"/>
            <a:ext cx="3019720" cy="226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A03A50F7-F03E-22E3-0D8D-4FEC9B8CE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6" y="4268848"/>
            <a:ext cx="3600131" cy="2336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erson teaching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927319EF-E4E4-B58E-5B4F-4DE7108DDF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22" y="4134289"/>
            <a:ext cx="3203515" cy="240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469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720E29-6212-D52E-5A6E-E8207BB7BC6F}"/>
              </a:ext>
            </a:extLst>
          </p:cNvPr>
          <p:cNvSpPr txBox="1"/>
          <p:nvPr/>
        </p:nvSpPr>
        <p:spPr>
          <a:xfrm>
            <a:off x="2093838" y="138003"/>
            <a:ext cx="8480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56E63-E039-AF46-F250-206CD979D290}"/>
              </a:ext>
            </a:extLst>
          </p:cNvPr>
          <p:cNvSpPr txBox="1"/>
          <p:nvPr/>
        </p:nvSpPr>
        <p:spPr>
          <a:xfrm>
            <a:off x="5131301" y="3600925"/>
            <a:ext cx="2405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7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671B5C3-B3D6-3269-B7C4-7F453F349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650" y="1012952"/>
            <a:ext cx="2747750" cy="1545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DAC28B-BA6A-9865-2E26-9EC315A07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174" y="926057"/>
            <a:ext cx="1745706" cy="2830160"/>
          </a:xfrm>
          <a:prstGeom prst="rect">
            <a:avLst/>
          </a:prstGeom>
        </p:spPr>
      </p:pic>
      <p:pic>
        <p:nvPicPr>
          <p:cNvPr id="5" name="Picture 4" descr="A picture containing indoor, person, floor, ceiling&#10;&#10;Description automatically generated">
            <a:extLst>
              <a:ext uri="{FF2B5EF4-FFF2-40B4-BE49-F238E27FC236}">
                <a16:creationId xmlns:a16="http://schemas.microsoft.com/office/drawing/2014/main" id="{AD117E55-5AEB-9CA8-C3C7-3B22D246C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50" y="4370366"/>
            <a:ext cx="3132841" cy="2349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child wearing a party hat&#10;&#10;Description automatically generated with low confidence">
            <a:extLst>
              <a:ext uri="{FF2B5EF4-FFF2-40B4-BE49-F238E27FC236}">
                <a16:creationId xmlns:a16="http://schemas.microsoft.com/office/drawing/2014/main" id="{87DCCF70-A629-0B7C-4562-CD8457E3E9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08" y="4408249"/>
            <a:ext cx="3414983" cy="227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cture containing child, person, sport, playing&#10;&#10;Description automatically generated">
            <a:extLst>
              <a:ext uri="{FF2B5EF4-FFF2-40B4-BE49-F238E27FC236}">
                <a16:creationId xmlns:a16="http://schemas.microsoft.com/office/drawing/2014/main" id="{B04C9FAF-81FC-1487-9FAD-BD19F2E00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09" y="4408249"/>
            <a:ext cx="3132841" cy="210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20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720E29-6212-D52E-5A6E-E8207BB7BC6F}"/>
              </a:ext>
            </a:extLst>
          </p:cNvPr>
          <p:cNvSpPr txBox="1"/>
          <p:nvPr/>
        </p:nvSpPr>
        <p:spPr>
          <a:xfrm>
            <a:off x="2093838" y="138003"/>
            <a:ext cx="8480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56E63-E039-AF46-F250-206CD979D290}"/>
              </a:ext>
            </a:extLst>
          </p:cNvPr>
          <p:cNvSpPr txBox="1"/>
          <p:nvPr/>
        </p:nvSpPr>
        <p:spPr>
          <a:xfrm>
            <a:off x="4890385" y="3793994"/>
            <a:ext cx="28872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671B5C3-B3D6-3269-B7C4-7F453F3491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650" y="1012952"/>
            <a:ext cx="2747750" cy="1545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0F2452-6F03-CAC9-87B6-2F3C09A91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476" y="978544"/>
            <a:ext cx="1720551" cy="2815449"/>
          </a:xfrm>
          <a:prstGeom prst="rect">
            <a:avLst/>
          </a:prstGeom>
        </p:spPr>
      </p:pic>
      <p:pic>
        <p:nvPicPr>
          <p:cNvPr id="5" name="Picture 4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0260E3AD-B8BE-9684-FDFD-861D315A6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5" y="4680766"/>
            <a:ext cx="3005314" cy="1999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children sitting at desk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31386C94-F1BA-D3A2-58E0-3434C4A0CF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4" y="4554077"/>
            <a:ext cx="3170114" cy="210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green, playground&#10;&#10;Description automatically generated">
            <a:extLst>
              <a:ext uri="{FF2B5EF4-FFF2-40B4-BE49-F238E27FC236}">
                <a16:creationId xmlns:a16="http://schemas.microsoft.com/office/drawing/2014/main" id="{9AED604F-C76C-3CB9-FF60-3FA6EAEA9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46" y="4426557"/>
            <a:ext cx="3005314" cy="225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7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6EA546-3D80-F8C5-3DE8-FE73D104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8" y="2924993"/>
            <a:ext cx="1692110" cy="2794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ECE00-CD8C-3EC1-A047-B4F50E1BE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256" y="2989358"/>
            <a:ext cx="1692110" cy="2743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095FF8-9AF1-80D3-1C36-172AE6886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371" y="2989358"/>
            <a:ext cx="1631057" cy="2669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C86F3-7EED-9A71-8584-2A99EAA09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221" y="3017016"/>
            <a:ext cx="1631057" cy="2669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429982-5E07-FBE0-C934-B082AF311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716" y="2989357"/>
            <a:ext cx="1686229" cy="2664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0CDAA6-12B4-6B70-4748-22DF66E6D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2431" y="2989358"/>
            <a:ext cx="1640498" cy="26642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EFB373-ED9F-920A-B445-742360C6B9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4658" y="2994867"/>
            <a:ext cx="1697342" cy="26595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ACA276-100C-41DC-BF99-E2F287E6A691}"/>
              </a:ext>
            </a:extLst>
          </p:cNvPr>
          <p:cNvSpPr txBox="1"/>
          <p:nvPr/>
        </p:nvSpPr>
        <p:spPr>
          <a:xfrm>
            <a:off x="3735068" y="548310"/>
            <a:ext cx="5209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: Ai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87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D89D8E8-6608-D75E-81FA-5BF6C862B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3830" y="3566604"/>
            <a:ext cx="4876800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D53085-F896-0E20-4E9B-A326783D3377}"/>
              </a:ext>
            </a:extLst>
          </p:cNvPr>
          <p:cNvSpPr txBox="1"/>
          <p:nvPr/>
        </p:nvSpPr>
        <p:spPr>
          <a:xfrm>
            <a:off x="2638518" y="459570"/>
            <a:ext cx="760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029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6EA546-3D80-F8C5-3DE8-FE73D1044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0365"/>
            <a:ext cx="1692110" cy="2794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ECE00-CD8C-3EC1-A047-B4F50E1BE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191" y="4151863"/>
            <a:ext cx="1692110" cy="2743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095FF8-9AF1-80D3-1C36-172AE6886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1096" y="4142388"/>
            <a:ext cx="1631057" cy="2669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C86F3-7EED-9A71-8584-2A99EAA09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6061" y="4188996"/>
            <a:ext cx="1631057" cy="2669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429982-5E07-FBE0-C934-B082AF311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2571" y="4193732"/>
            <a:ext cx="1686229" cy="2664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0CDAA6-12B4-6B70-4748-22DF66E6D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2391" y="4193733"/>
            <a:ext cx="1640498" cy="26642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EFB373-ED9F-920A-B445-742360C6B9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6480" y="4198467"/>
            <a:ext cx="1697342" cy="2659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D180C-BAFD-EF59-1A02-A1D1CCE61AAD}"/>
              </a:ext>
            </a:extLst>
          </p:cNvPr>
          <p:cNvSpPr txBox="1"/>
          <p:nvPr/>
        </p:nvSpPr>
        <p:spPr>
          <a:xfrm>
            <a:off x="4922042" y="2811724"/>
            <a:ext cx="2574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7EA32-684E-6EDD-6E7E-285CEBAB49A7}"/>
              </a:ext>
            </a:extLst>
          </p:cNvPr>
          <p:cNvSpPr txBox="1"/>
          <p:nvPr/>
        </p:nvSpPr>
        <p:spPr>
          <a:xfrm>
            <a:off x="969067" y="2807635"/>
            <a:ext cx="3090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B6AD1-22C9-7CA3-8A0A-DBF4BC57A174}"/>
              </a:ext>
            </a:extLst>
          </p:cNvPr>
          <p:cNvSpPr txBox="1"/>
          <p:nvPr/>
        </p:nvSpPr>
        <p:spPr>
          <a:xfrm>
            <a:off x="8715032" y="2807635"/>
            <a:ext cx="2668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9DE353-8129-54E6-2AFA-917F1AFD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83F3F7"/>
              </a:clrFrom>
              <a:clrTo>
                <a:srgbClr val="83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27075"/>
          <a:stretch/>
        </p:blipFill>
        <p:spPr bwMode="auto">
          <a:xfrm>
            <a:off x="5348807" y="512167"/>
            <a:ext cx="1494386" cy="229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F7C7976F-1288-C497-45AF-2075603D7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2747750" cy="15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00014 -0.59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34062 -0.574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-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5013 -0.5731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865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showWhenStopped="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6EA546-3D80-F8C5-3DE8-FE73D1044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50365"/>
            <a:ext cx="1692110" cy="27945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ECE00-CD8C-3EC1-A047-B4F50E1BE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191" y="4151863"/>
            <a:ext cx="1692110" cy="27432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095FF8-9AF1-80D3-1C36-172AE6886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1096" y="4142388"/>
            <a:ext cx="1631057" cy="2669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C86F3-7EED-9A71-8584-2A99EAA09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6061" y="4188996"/>
            <a:ext cx="1631057" cy="2669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429982-5E07-FBE0-C934-B082AF311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2571" y="4193732"/>
            <a:ext cx="1686229" cy="2664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0CDAA6-12B4-6B70-4748-22DF66E6D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2391" y="4193733"/>
            <a:ext cx="1640498" cy="26642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EFB373-ED9F-920A-B445-742360C6B9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6480" y="4198467"/>
            <a:ext cx="1697342" cy="2659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D180C-BAFD-EF59-1A02-A1D1CCE61AAD}"/>
              </a:ext>
            </a:extLst>
          </p:cNvPr>
          <p:cNvSpPr txBox="1"/>
          <p:nvPr/>
        </p:nvSpPr>
        <p:spPr>
          <a:xfrm>
            <a:off x="4922042" y="2811724"/>
            <a:ext cx="2574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7EA32-684E-6EDD-6E7E-285CEBAB49A7}"/>
              </a:ext>
            </a:extLst>
          </p:cNvPr>
          <p:cNvSpPr txBox="1"/>
          <p:nvPr/>
        </p:nvSpPr>
        <p:spPr>
          <a:xfrm>
            <a:off x="969067" y="2807635"/>
            <a:ext cx="3090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B6AD1-22C9-7CA3-8A0A-DBF4BC57A174}"/>
              </a:ext>
            </a:extLst>
          </p:cNvPr>
          <p:cNvSpPr txBox="1"/>
          <p:nvPr/>
        </p:nvSpPr>
        <p:spPr>
          <a:xfrm>
            <a:off x="8715032" y="2807635"/>
            <a:ext cx="2668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9DE353-8129-54E6-2AFA-917F1AFD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83F3F7"/>
              </a:clrFrom>
              <a:clrTo>
                <a:srgbClr val="83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27075"/>
          <a:stretch/>
        </p:blipFill>
        <p:spPr bwMode="auto">
          <a:xfrm>
            <a:off x="9525696" y="397876"/>
            <a:ext cx="1494386" cy="229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F7C7976F-1288-C497-45AF-2075603D73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2747750" cy="154561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C007444-CA28-7EDA-9707-696A3FCEE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83F3F7"/>
              </a:clrFrom>
              <a:clrTo>
                <a:srgbClr val="83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27075"/>
          <a:stretch/>
        </p:blipFill>
        <p:spPr bwMode="auto">
          <a:xfrm>
            <a:off x="1707191" y="416530"/>
            <a:ext cx="1494386" cy="229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640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625 L 0.02956 -0.595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2112 -0.559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279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15182 -0.573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-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showWhenStopped="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8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C61694-863B-69DB-3940-306A4452A783}"/>
              </a:ext>
            </a:extLst>
          </p:cNvPr>
          <p:cNvSpPr txBox="1"/>
          <p:nvPr/>
        </p:nvSpPr>
        <p:spPr>
          <a:xfrm>
            <a:off x="4174355" y="399322"/>
            <a:ext cx="4223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A9B7C-EA7C-7A8F-9C15-355A443E7148}"/>
              </a:ext>
            </a:extLst>
          </p:cNvPr>
          <p:cNvSpPr txBox="1"/>
          <p:nvPr/>
        </p:nvSpPr>
        <p:spPr>
          <a:xfrm>
            <a:off x="1459268" y="1606270"/>
            <a:ext cx="653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28380-5A76-CBF2-FCE2-60C888C8828E}"/>
              </a:ext>
            </a:extLst>
          </p:cNvPr>
          <p:cNvSpPr txBox="1"/>
          <p:nvPr/>
        </p:nvSpPr>
        <p:spPr>
          <a:xfrm>
            <a:off x="1459268" y="2326841"/>
            <a:ext cx="5607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EADA6-11B5-6DC9-FA9B-7D0DCAF0CEDD}"/>
              </a:ext>
            </a:extLst>
          </p:cNvPr>
          <p:cNvSpPr txBox="1"/>
          <p:nvPr/>
        </p:nvSpPr>
        <p:spPr>
          <a:xfrm>
            <a:off x="1459268" y="3066059"/>
            <a:ext cx="5909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725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6EA546-3D80-F8C5-3DE8-FE73D1044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86" y="1133532"/>
            <a:ext cx="1389916" cy="229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ECE00-CD8C-3EC1-A047-B4F50E1BE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764" y="1195676"/>
            <a:ext cx="1415896" cy="22954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095FF8-9AF1-80D3-1C36-172AE6886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622" y="1195676"/>
            <a:ext cx="1364809" cy="2233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C86F3-7EED-9A71-8584-2A99EAA09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154" y="1195676"/>
            <a:ext cx="1364809" cy="2233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429982-5E07-FBE0-C934-B082AF311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924" y="1195676"/>
            <a:ext cx="1410975" cy="22293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0CDAA6-12B4-6B70-4748-22DF66E6D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6935" y="1195676"/>
            <a:ext cx="1372709" cy="22293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EFB373-ED9F-920A-B445-742360C6B9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4012" y="1199638"/>
            <a:ext cx="1420274" cy="2225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ACA276-100C-41DC-BF99-E2F287E6A691}"/>
              </a:ext>
            </a:extLst>
          </p:cNvPr>
          <p:cNvSpPr txBox="1"/>
          <p:nvPr/>
        </p:nvSpPr>
        <p:spPr>
          <a:xfrm>
            <a:off x="3310925" y="0"/>
            <a:ext cx="5209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4ADDCA-A2FB-9926-8BFF-F38B9BE1FA7E}"/>
              </a:ext>
            </a:extLst>
          </p:cNvPr>
          <p:cNvSpPr txBox="1"/>
          <p:nvPr/>
        </p:nvSpPr>
        <p:spPr>
          <a:xfrm>
            <a:off x="885587" y="3998972"/>
            <a:ext cx="518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3FD25-1277-EB8A-88EE-AB815EAB7842}"/>
              </a:ext>
            </a:extLst>
          </p:cNvPr>
          <p:cNvSpPr txBox="1"/>
          <p:nvPr/>
        </p:nvSpPr>
        <p:spPr>
          <a:xfrm>
            <a:off x="2530254" y="3956505"/>
            <a:ext cx="518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E7C22-111D-39E7-5D5D-BED0476AB9A3}"/>
              </a:ext>
            </a:extLst>
          </p:cNvPr>
          <p:cNvSpPr txBox="1"/>
          <p:nvPr/>
        </p:nvSpPr>
        <p:spPr>
          <a:xfrm>
            <a:off x="4225007" y="3943951"/>
            <a:ext cx="518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507E1-A3BE-6751-49E8-D1D955E903A9}"/>
              </a:ext>
            </a:extLst>
          </p:cNvPr>
          <p:cNvSpPr txBox="1"/>
          <p:nvPr/>
        </p:nvSpPr>
        <p:spPr>
          <a:xfrm>
            <a:off x="5656440" y="3965141"/>
            <a:ext cx="518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BB40AC-4BAE-F8E6-A8A2-03CE78DEDD06}"/>
              </a:ext>
            </a:extLst>
          </p:cNvPr>
          <p:cNvSpPr txBox="1"/>
          <p:nvPr/>
        </p:nvSpPr>
        <p:spPr>
          <a:xfrm>
            <a:off x="7236254" y="3932869"/>
            <a:ext cx="445331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CE37C-EE7A-84CD-44A4-AFF6959884DB}"/>
              </a:ext>
            </a:extLst>
          </p:cNvPr>
          <p:cNvSpPr txBox="1"/>
          <p:nvPr/>
        </p:nvSpPr>
        <p:spPr>
          <a:xfrm>
            <a:off x="8814132" y="3934409"/>
            <a:ext cx="518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D6BCD-D7C3-69FB-CF03-3335F77E9DA2}"/>
              </a:ext>
            </a:extLst>
          </p:cNvPr>
          <p:cNvSpPr txBox="1"/>
          <p:nvPr/>
        </p:nvSpPr>
        <p:spPr>
          <a:xfrm>
            <a:off x="10495850" y="3932869"/>
            <a:ext cx="518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37521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6EA546-3D80-F8C5-3DE8-FE73D1044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86" y="1133532"/>
            <a:ext cx="1389916" cy="229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ECE00-CD8C-3EC1-A047-B4F50E1BE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764" y="1195676"/>
            <a:ext cx="1415896" cy="22954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095FF8-9AF1-80D3-1C36-172AE6886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622" y="1195676"/>
            <a:ext cx="1364809" cy="2233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C86F3-7EED-9A71-8584-2A99EAA09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154" y="1195676"/>
            <a:ext cx="1364809" cy="22333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429982-5E07-FBE0-C934-B082AF311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924" y="1195676"/>
            <a:ext cx="1410975" cy="22293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0CDAA6-12B4-6B70-4748-22DF66E6D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6935" y="1195676"/>
            <a:ext cx="1372709" cy="22293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EFB373-ED9F-920A-B445-742360C6B9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4012" y="1199638"/>
            <a:ext cx="1420274" cy="2225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ACA276-100C-41DC-BF99-E2F287E6A691}"/>
              </a:ext>
            </a:extLst>
          </p:cNvPr>
          <p:cNvSpPr txBox="1"/>
          <p:nvPr/>
        </p:nvSpPr>
        <p:spPr>
          <a:xfrm>
            <a:off x="3711622" y="138003"/>
            <a:ext cx="5209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: Ai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630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6EA546-3D80-F8C5-3DE8-FE73D1044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90" y="2495988"/>
            <a:ext cx="1389916" cy="2295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CECE00-CD8C-3EC1-A047-B4F50E1BE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0613" y="2495988"/>
            <a:ext cx="1415896" cy="22954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095FF8-9AF1-80D3-1C36-172AE6886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090" y="2495988"/>
            <a:ext cx="1364809" cy="2233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0C86F3-7EED-9A71-8584-2A99EAA09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8954" y="2495987"/>
            <a:ext cx="1364809" cy="22333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ACA276-100C-41DC-BF99-E2F287E6A691}"/>
              </a:ext>
            </a:extLst>
          </p:cNvPr>
          <p:cNvSpPr txBox="1"/>
          <p:nvPr/>
        </p:nvSpPr>
        <p:spPr>
          <a:xfrm>
            <a:off x="3711622" y="138003"/>
            <a:ext cx="5209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: Ai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11E5A5-3594-4C93-B616-9C02E533F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83F3F7"/>
              </a:clrFrom>
              <a:clrTo>
                <a:srgbClr val="83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27075"/>
          <a:stretch/>
        </p:blipFill>
        <p:spPr bwMode="auto">
          <a:xfrm>
            <a:off x="3132424" y="2433844"/>
            <a:ext cx="1494386" cy="229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3E46AB-DF66-892C-9D21-1BB947DF0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14" y="5099901"/>
            <a:ext cx="3125510" cy="17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11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4ACA276-100C-41DC-BF99-E2F287E6A691}"/>
              </a:ext>
            </a:extLst>
          </p:cNvPr>
          <p:cNvSpPr txBox="1"/>
          <p:nvPr/>
        </p:nvSpPr>
        <p:spPr>
          <a:xfrm>
            <a:off x="3711622" y="138003"/>
            <a:ext cx="5209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: Ai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11E5A5-3594-4C93-B616-9C02E533F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83F3F7"/>
              </a:clrFrom>
              <a:clrTo>
                <a:srgbClr val="83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27075"/>
          <a:stretch/>
        </p:blipFill>
        <p:spPr bwMode="auto">
          <a:xfrm>
            <a:off x="5159928" y="1587254"/>
            <a:ext cx="1872144" cy="287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3E46AB-DF66-892C-9D21-1BB947DF0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4" y="5099901"/>
            <a:ext cx="3125510" cy="1758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629A7-7128-7B3D-E86C-5249AE18F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5444" y="1472314"/>
            <a:ext cx="1896178" cy="2995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7F919E-DEE5-3A2E-12F6-0B4097A9D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1566" y="1472314"/>
            <a:ext cx="1844754" cy="2995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A5E3D-957F-C046-1DB0-EDE6F9E79D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6264" y="1472314"/>
            <a:ext cx="1908675" cy="29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65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4ACA276-100C-41DC-BF99-E2F287E6A691}"/>
              </a:ext>
            </a:extLst>
          </p:cNvPr>
          <p:cNvSpPr txBox="1"/>
          <p:nvPr/>
        </p:nvSpPr>
        <p:spPr>
          <a:xfrm>
            <a:off x="3711622" y="138003"/>
            <a:ext cx="5209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: Ai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11E5A5-3594-4C93-B616-9C02E533F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83F3F7"/>
              </a:clrFrom>
              <a:clrTo>
                <a:srgbClr val="83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27075"/>
          <a:stretch/>
        </p:blipFill>
        <p:spPr bwMode="auto">
          <a:xfrm>
            <a:off x="6695964" y="1584590"/>
            <a:ext cx="1872144" cy="287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33E46AB-DF66-892C-9D21-1BB947DF0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4" y="5099901"/>
            <a:ext cx="3125510" cy="1758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629A7-7128-7B3D-E86C-5249AE18F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1622" y="1524459"/>
            <a:ext cx="1896178" cy="2995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A5E3D-957F-C046-1DB0-EDE6F9E79D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0881" y="1529783"/>
            <a:ext cx="1908675" cy="299066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0B8CB85-E044-D4AA-A348-A7ED7DB2C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83F3F7"/>
              </a:clrFrom>
              <a:clrTo>
                <a:srgbClr val="83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r="27075"/>
          <a:stretch/>
        </p:blipFill>
        <p:spPr bwMode="auto">
          <a:xfrm>
            <a:off x="838719" y="1587273"/>
            <a:ext cx="1872144" cy="287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2040D-24C9-3725-BCEF-B601BD56D5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1963" y="1490250"/>
            <a:ext cx="1844754" cy="2995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B9146-CFC2-E24A-42B1-D06578D26C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444" y="1536377"/>
            <a:ext cx="1823599" cy="2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5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ceiling, scene, people&#10;&#10;Description automatically generated">
            <a:extLst>
              <a:ext uri="{FF2B5EF4-FFF2-40B4-BE49-F238E27FC236}">
                <a16:creationId xmlns:a16="http://schemas.microsoft.com/office/drawing/2014/main" id="{B4511CC9-3453-2517-6EE0-E82A6BE7F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82" y="4070069"/>
            <a:ext cx="4105636" cy="278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32DBA5-A0E2-786A-F550-AF7D2C649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55" y="119531"/>
            <a:ext cx="2235089" cy="3657419"/>
          </a:xfrm>
          <a:prstGeom prst="rect">
            <a:avLst/>
          </a:prstGeom>
        </p:spPr>
      </p:pic>
      <p:pic>
        <p:nvPicPr>
          <p:cNvPr id="18" name="Picture 17" descr="A group of children sitting in chairs watching a person on a television&#10;&#10;Description automatically generated with low confidence">
            <a:extLst>
              <a:ext uri="{FF2B5EF4-FFF2-40B4-BE49-F238E27FC236}">
                <a16:creationId xmlns:a16="http://schemas.microsoft.com/office/drawing/2014/main" id="{FB5735DC-EF56-A7DB-01B9-B7253918C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83" y="578442"/>
            <a:ext cx="4208585" cy="290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81685E2-2BC1-D03F-B2B4-06B8BC503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9" y="875152"/>
            <a:ext cx="4349987" cy="278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87A6D-2917-C587-4968-0F4FA797F68E}"/>
              </a:ext>
            </a:extLst>
          </p:cNvPr>
          <p:cNvSpPr txBox="1"/>
          <p:nvPr/>
        </p:nvSpPr>
        <p:spPr>
          <a:xfrm>
            <a:off x="2391051" y="4779389"/>
            <a:ext cx="72619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</p:txBody>
      </p:sp>
    </p:spTree>
    <p:extLst>
      <p:ext uri="{BB962C8B-B14F-4D97-AF65-F5344CB8AC3E}">
        <p14:creationId xmlns:p14="http://schemas.microsoft.com/office/powerpoint/2010/main" val="198903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785</Words>
  <Application>Microsoft Office PowerPoint</Application>
  <PresentationFormat>Widescreen</PresentationFormat>
  <Paragraphs>101</Paragraphs>
  <Slides>22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Nguyễn</dc:creator>
  <cp:lastModifiedBy>Trang Nguyễn</cp:lastModifiedBy>
  <cp:revision>40</cp:revision>
  <dcterms:created xsi:type="dcterms:W3CDTF">2022-09-26T12:38:56Z</dcterms:created>
  <dcterms:modified xsi:type="dcterms:W3CDTF">2022-10-18T16:31:19Z</dcterms:modified>
</cp:coreProperties>
</file>