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0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143FB-F6A8-4942-B341-56D9E9C970E4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77AFF-EAD6-46DD-87A3-536C1FAC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3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7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6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4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4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7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2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6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6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C0039-AEAE-4D35-8AD5-A55008EFAEA3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9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" y="-17077"/>
            <a:ext cx="1051561" cy="1046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9332" y="143791"/>
            <a:ext cx="608533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600" b="1" dirty="0">
                <a:solidFill>
                  <a:srgbClr val="002060"/>
                </a:solidFill>
              </a:rPr>
              <a:t>PHÒNG GIÁO DỤC VÀ ĐÀO TẠO QUẬN LONG BIÊN</a:t>
            </a:r>
            <a:br>
              <a:rPr lang="vi-VN" sz="1600" b="1" dirty="0">
                <a:solidFill>
                  <a:srgbClr val="002060"/>
                </a:solidFill>
              </a:rPr>
            </a:br>
            <a:r>
              <a:rPr lang="vi-VN" sz="1600" b="1" dirty="0">
                <a:solidFill>
                  <a:srgbClr val="002060"/>
                </a:solidFill>
              </a:rPr>
              <a:t>TRƯỜNG MẦM NON THẠCH CẦU</a:t>
            </a:r>
            <a:br>
              <a:rPr lang="vi-VN" sz="1600" b="1" dirty="0">
                <a:solidFill>
                  <a:srgbClr val="002060"/>
                </a:solidFill>
              </a:rPr>
            </a:b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7787" y="1719820"/>
            <a:ext cx="6957901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70C0"/>
                </a:solidFill>
                <a:latin typeface="+mj-lt"/>
              </a:rPr>
              <a:t>KHÁM PHÁ XÃ HỘI</a:t>
            </a:r>
          </a:p>
          <a:p>
            <a:pPr algn="ctr"/>
            <a:endParaRPr lang="vi-VN" sz="4000" dirty="0">
              <a:latin typeface="+mj-lt"/>
            </a:endParaRPr>
          </a:p>
          <a:p>
            <a:pPr algn="ctr"/>
            <a:r>
              <a:rPr lang="vi-VN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TÌM HIỂU MỘT SỐ LOẠI RAU – CỦ - QUẢ </a:t>
            </a:r>
          </a:p>
          <a:p>
            <a:pPr algn="ctr"/>
            <a:endParaRPr lang="vi-VN" sz="40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vi-VN" sz="2700" b="1" dirty="0" smtClean="0">
                <a:solidFill>
                  <a:srgbClr val="FF0000"/>
                </a:solidFill>
                <a:latin typeface="+mj-lt"/>
              </a:rPr>
              <a:t>Giáo </a:t>
            </a:r>
            <a:r>
              <a:rPr lang="vi-VN" sz="2700" b="1" dirty="0">
                <a:solidFill>
                  <a:srgbClr val="FF0000"/>
                </a:solidFill>
                <a:latin typeface="+mj-lt"/>
              </a:rPr>
              <a:t>viên: Trần Thị Bích Ngọc</a:t>
            </a:r>
          </a:p>
          <a:p>
            <a:pPr algn="ctr"/>
            <a:r>
              <a:rPr lang="vi-VN" sz="2700" b="1" dirty="0">
                <a:solidFill>
                  <a:srgbClr val="FF0000"/>
                </a:solidFill>
                <a:latin typeface="+mj-lt"/>
              </a:rPr>
              <a:t>Lứa tuổi: 3 – 4 tuổi</a:t>
            </a:r>
          </a:p>
          <a:p>
            <a:endParaRPr lang="vi-VN" sz="2700" dirty="0">
              <a:latin typeface="+mj-lt"/>
            </a:endParaRPr>
          </a:p>
          <a:p>
            <a:pPr algn="ctr"/>
            <a:r>
              <a:rPr lang="vi-VN" sz="2100" dirty="0">
                <a:solidFill>
                  <a:srgbClr val="FF0000"/>
                </a:solidFill>
                <a:latin typeface="+mj-lt"/>
              </a:rPr>
              <a:t>Năm học: 2021 - 2022</a:t>
            </a:r>
          </a:p>
          <a:p>
            <a:endParaRPr lang="vi-VN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27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943"/>
            <a:ext cx="3886200" cy="2642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9842" y="-267099"/>
            <a:ext cx="2642616" cy="407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886200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3276600"/>
            <a:ext cx="40767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là quả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581400" y="2902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bộ phận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vỏ của mình có gì và có hình dạng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257800" y="44196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7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6379"/>
            <a:ext cx="3810000" cy="299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43086"/>
            <a:ext cx="3810000" cy="284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6379"/>
            <a:ext cx="388620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43086"/>
            <a:ext cx="3886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39363"/>
            <a:ext cx="21336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1212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05503"/>
            <a:ext cx="2494743" cy="2496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7" y="3886200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98331"/>
            <a:ext cx="2667000" cy="2163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Callout 7"/>
          <p:cNvSpPr/>
          <p:nvPr/>
        </p:nvSpPr>
        <p:spPr>
          <a:xfrm>
            <a:off x="0" y="33198"/>
            <a:ext cx="3198585" cy="156700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Hoạt động 2: HỌ HÀNG CỦA CHÚNG TÔI?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4598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54457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4457"/>
            <a:ext cx="3181350" cy="305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19600"/>
            <a:ext cx="3066004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886200"/>
            <a:ext cx="2857500" cy="2747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38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28956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8472"/>
            <a:ext cx="3660019" cy="2745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3748088"/>
            <a:ext cx="3352800" cy="3109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69" y="4114800"/>
            <a:ext cx="414528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322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2438400" cy="3961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124200" cy="3810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52400" y="0"/>
            <a:ext cx="3429000" cy="14732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Hoạt động 3: TRÒ CHƠI THỬ THÁCH CÙNG BẠN?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02858" y="1357086"/>
            <a:ext cx="479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Câu 1: Tìm ra loại rau ăn lá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30480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2931857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8135" y="943038"/>
            <a:ext cx="470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Câu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Tìm ra loại rau ăn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85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752600"/>
            <a:ext cx="30480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6628" y="642610"/>
            <a:ext cx="5410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Câu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Tìm ra loại rau ăn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quả.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9014"/>
            <a:ext cx="3242129" cy="43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4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29" y="-152400"/>
            <a:ext cx="5333999" cy="6547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28600" y="1905000"/>
            <a:ext cx="98599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kết thúc.</a:t>
            </a:r>
          </a:p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 ơn các con đã chú ý lắng nghe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6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2057400" y="397108"/>
            <a:ext cx="2442030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Mục đích, yêu cầu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7930" y="1249387"/>
            <a:ext cx="8763000" cy="544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vi-VN" dirty="0"/>
              <a:t>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Kiến thức.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Trẻ </a:t>
            </a:r>
            <a:r>
              <a:rPr lang="vi-VN" dirty="0">
                <a:latin typeface="Arial" pitchFamily="34" charset="0"/>
                <a:cs typeface="Arial" pitchFamily="34" charset="0"/>
              </a:rPr>
              <a:t>nhận biết, phân biệt và gọi đúng tên một số loại rau ( rau bắp cải, củ su hào, quả cà chua, rau muống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Biết </a:t>
            </a:r>
            <a:r>
              <a:rPr lang="vi-VN" dirty="0">
                <a:latin typeface="Arial" pitchFamily="34" charset="0"/>
                <a:cs typeface="Arial" pitchFamily="34" charset="0"/>
              </a:rPr>
              <a:t>được một số đặc điểm nổi bật của một số loại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rau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Biết </a:t>
            </a:r>
            <a:r>
              <a:rPr lang="vi-VN" dirty="0">
                <a:latin typeface="Arial" pitchFamily="34" charset="0"/>
                <a:cs typeface="Arial" pitchFamily="34" charset="0"/>
              </a:rPr>
              <a:t>tên một số loại rau khác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2.    Kỹ năng.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/>
              <a:t> Luyện kỹ năng quan sát, so sánh, phân nhóm theo đặc điểm của rau, chú ý ghi nhớ có chủ định</a:t>
            </a:r>
            <a:r>
              <a:rPr lang="vi-VN" dirty="0" smtClean="0"/>
              <a:t>.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/>
              <a:t>Kỹ </a:t>
            </a:r>
            <a:r>
              <a:rPr lang="vi-VN" dirty="0"/>
              <a:t>năng nghe, thảo luận và trả lời câu hỏi của cô trọn vẹn, rõ ràng mạch </a:t>
            </a:r>
            <a:r>
              <a:rPr lang="vi-VN" dirty="0" smtClean="0"/>
              <a:t>lạc.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3.     Thái độ.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/>
              <a:t>Trẻ biết lợi ích khi ăn các loại rau và thích ăn rau. Biết ăn sạch, ăn đúng, đầy đủ các loại rau</a:t>
            </a:r>
            <a:r>
              <a:rPr lang="vi-VN" dirty="0" smtClean="0"/>
              <a:t>.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/>
              <a:t>Trẻ </a:t>
            </a:r>
            <a:r>
              <a:rPr lang="vi-VN" dirty="0"/>
              <a:t>yêu </a:t>
            </a:r>
            <a:r>
              <a:rPr lang="vi-VN" dirty="0" smtClean="0"/>
              <a:t>quý,kính </a:t>
            </a:r>
            <a:r>
              <a:rPr lang="vi-VN" dirty="0"/>
              <a:t>trọng người trồng rau, biết chăm sóc và bảo vệ rau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457200" y="1219200"/>
            <a:ext cx="2442030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II: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Chuẩn bị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630269"/>
            <a:ext cx="4572000" cy="2949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1.  Đồ dùng của Cô.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Bài </a:t>
            </a:r>
            <a:r>
              <a:rPr lang="vi-VN" dirty="0">
                <a:latin typeface="Arial" pitchFamily="34" charset="0"/>
                <a:cs typeface="Arial" pitchFamily="34" charset="0"/>
              </a:rPr>
              <a:t>giảng trên phần mềm Powerpoint về một số loại rau, các món ăn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>
                <a:latin typeface="Arial" pitchFamily="34" charset="0"/>
                <a:cs typeface="Arial" pitchFamily="34" charset="0"/>
              </a:rPr>
              <a:t>được chế biến từ rau.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Một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số </a:t>
            </a:r>
            <a:r>
              <a:rPr lang="vi-VN" dirty="0">
                <a:latin typeface="Arial" pitchFamily="34" charset="0"/>
                <a:cs typeface="Arial" pitchFamily="34" charset="0"/>
              </a:rPr>
              <a:t>loại rau thật: Rau ăn lá, rau ăn củ, rau ăn quả.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Tranh </a:t>
            </a:r>
            <a:r>
              <a:rPr lang="vi-VN" dirty="0">
                <a:latin typeface="Arial" pitchFamily="34" charset="0"/>
                <a:cs typeface="Arial" pitchFamily="34" charset="0"/>
              </a:rPr>
              <a:t>các loại rau cho cháu tô màu.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276600"/>
            <a:ext cx="27216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2. Đồ dùng cảu trẻ.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Trang phục gọn gàng.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3. Nội dung tích hợp.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LTVT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867400"/>
            <a:ext cx="6181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1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304800" y="228600"/>
            <a:ext cx="1935708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III: Tổ Chức Hoạt Động</a:t>
            </a:r>
            <a:endParaRPr lang="en-US" sz="2000" b="1" dirty="0"/>
          </a:p>
        </p:txBody>
      </p:sp>
      <p:sp>
        <p:nvSpPr>
          <p:cNvPr id="3" name="Cloud Callout 2"/>
          <p:cNvSpPr/>
          <p:nvPr/>
        </p:nvSpPr>
        <p:spPr>
          <a:xfrm>
            <a:off x="1294425" y="1044593"/>
            <a:ext cx="5258775" cy="12446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Hoạt động 1: CHÚNG TÔI LÀ AI?</a:t>
            </a:r>
            <a:endParaRPr lang="en-US" sz="2400" dirty="0"/>
          </a:p>
        </p:txBody>
      </p:sp>
      <p:sp>
        <p:nvSpPr>
          <p:cNvPr id="4" name="Cloud Callout 3"/>
          <p:cNvSpPr/>
          <p:nvPr/>
        </p:nvSpPr>
        <p:spPr>
          <a:xfrm>
            <a:off x="1451428" y="3048000"/>
            <a:ext cx="6397171" cy="12446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Hoạt động 2: HỌ HÀNG CỦA CHÚNG TÔI?</a:t>
            </a:r>
            <a:endParaRPr lang="en-US" sz="2400" dirty="0"/>
          </a:p>
        </p:txBody>
      </p:sp>
      <p:sp>
        <p:nvSpPr>
          <p:cNvPr id="5" name="Cloud Callout 4"/>
          <p:cNvSpPr/>
          <p:nvPr/>
        </p:nvSpPr>
        <p:spPr>
          <a:xfrm>
            <a:off x="2743200" y="4876800"/>
            <a:ext cx="6248400" cy="124460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Hoạt động 3: TRÒ CHƠI THỬ THÁCH CÙNG BẠN?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72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7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11829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92" y="2514600"/>
            <a:ext cx="2273808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" y="3614057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KHÁCH MỜI SỐ 1.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62800" y="5363031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KHÁCH MỜI SỐ 3.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99115" y="5562600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KHÁCH MỜI SỐ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24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5000"/>
            <a:ext cx="2133600" cy="28194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Tên của mình là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38600" y="304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 bộ phận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Lá của mình to hay nhỏ? Dài hay ngắn?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5714999" y="4742543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05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5" y="308429"/>
            <a:ext cx="392556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886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5" y="3429000"/>
            <a:ext cx="4126139" cy="298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429000"/>
            <a:ext cx="3886200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7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400"/>
            <a:ext cx="2133600" cy="27432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là củ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38600" y="304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bộ phận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đặc điểm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5257800" y="44196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30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397</Words>
  <Application>Microsoft Office PowerPoint</Application>
  <PresentationFormat>On-screen Show (4:3)</PresentationFormat>
  <Paragraphs>66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</cp:revision>
  <dcterms:created xsi:type="dcterms:W3CDTF">2020-03-21T15:44:08Z</dcterms:created>
  <dcterms:modified xsi:type="dcterms:W3CDTF">2022-07-17T06:30:43Z</dcterms:modified>
</cp:coreProperties>
</file>