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5DBE-991E-44C7-958B-717E20CDC2BA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1550-5C22-411B-8C83-DBD13236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6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5DBE-991E-44C7-958B-717E20CDC2BA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1550-5C22-411B-8C83-DBD13236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5DBE-991E-44C7-958B-717E20CDC2BA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1550-5C22-411B-8C83-DBD13236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5DBE-991E-44C7-958B-717E20CDC2BA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1550-5C22-411B-8C83-DBD13236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5DBE-991E-44C7-958B-717E20CDC2BA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1550-5C22-411B-8C83-DBD13236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4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5DBE-991E-44C7-958B-717E20CDC2BA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1550-5C22-411B-8C83-DBD13236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4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5DBE-991E-44C7-958B-717E20CDC2BA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1550-5C22-411B-8C83-DBD13236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4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5DBE-991E-44C7-958B-717E20CDC2BA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1550-5C22-411B-8C83-DBD13236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5DBE-991E-44C7-958B-717E20CDC2BA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1550-5C22-411B-8C83-DBD13236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7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5DBE-991E-44C7-958B-717E20CDC2BA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1550-5C22-411B-8C83-DBD13236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5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5DBE-991E-44C7-958B-717E20CDC2BA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1550-5C22-411B-8C83-DBD13236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45DBE-991E-44C7-958B-717E20CDC2BA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91550-5C22-411B-8C83-DBD13236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4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871" y="154174"/>
            <a:ext cx="9144000" cy="625755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4129" y="1559859"/>
            <a:ext cx="12192000" cy="545231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CÁC CÔ THỢ</a:t>
            </a:r>
          </a:p>
          <a:p>
            <a:endParaRPr 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BÍCH NGỌC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3 - 4 TUỔI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871" cy="14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5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F14397-FE0F-4C5F-8461-B2778E48A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145" y="2803905"/>
            <a:ext cx="10170818" cy="2819918"/>
          </a:xfrm>
        </p:spPr>
        <p:txBody>
          <a:bodyPr>
            <a:normAutofit/>
          </a:bodyPr>
          <a:lstStyle/>
          <a:p>
            <a:r>
              <a:rPr lang="vi-VN" sz="10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CÔ THỢ</a:t>
            </a:r>
            <a:endParaRPr lang="vi-VN" sz="10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236C7-FF46-4CF4-8684-9501E20CC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8931" y="2146504"/>
            <a:ext cx="9873032" cy="497634"/>
          </a:xfrm>
        </p:spPr>
        <p:txBody>
          <a:bodyPr>
            <a:noAutofit/>
          </a:bodyPr>
          <a:lstStyle/>
          <a:p>
            <a:r>
              <a:rPr lang="vi-VN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THƠ:</a:t>
            </a:r>
            <a:endParaRPr lang="vi-VN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ường Lê Văn Lương 5">
            <a:hlinkClick r:id="" action="ppaction://media"/>
            <a:extLst>
              <a:ext uri="{FF2B5EF4-FFF2-40B4-BE49-F238E27FC236}">
                <a16:creationId xmlns:a16="http://schemas.microsoft.com/office/drawing/2014/main" id="{8C992C79-AC51-4F57-A303-502F0A41B8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 end="15982.708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7554" y="139960"/>
            <a:ext cx="663510" cy="6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BECE5E-D2C7-4DCA-B447-8E99D3EEF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3470"/>
            <a:ext cx="12192000" cy="5251062"/>
          </a:xfrm>
          <a:prstGeom prst="rect">
            <a:avLst/>
          </a:prstGeom>
        </p:spPr>
      </p:pic>
      <p:pic>
        <p:nvPicPr>
          <p:cNvPr id="3" name="Đường Lê Văn Lương 5">
            <a:hlinkClick r:id="" action="ppaction://media"/>
            <a:extLst>
              <a:ext uri="{FF2B5EF4-FFF2-40B4-BE49-F238E27FC236}">
                <a16:creationId xmlns:a16="http://schemas.microsoft.com/office/drawing/2014/main" id="{0ACE9E26-1B43-4199-AEF4-BA39ABB28BC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00" end="12060.70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47554" y="139960"/>
            <a:ext cx="663510" cy="6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5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29A27A-CC46-41AE-828C-0B7BD7CAA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3469"/>
            <a:ext cx="12192000" cy="5251062"/>
          </a:xfrm>
          <a:prstGeom prst="rect">
            <a:avLst/>
          </a:prstGeom>
        </p:spPr>
      </p:pic>
      <p:pic>
        <p:nvPicPr>
          <p:cNvPr id="4" name="Đường Lê Văn Lương 5">
            <a:hlinkClick r:id="" action="ppaction://media"/>
            <a:extLst>
              <a:ext uri="{FF2B5EF4-FFF2-40B4-BE49-F238E27FC236}">
                <a16:creationId xmlns:a16="http://schemas.microsoft.com/office/drawing/2014/main" id="{8CFC757F-D953-4870-8203-115473864F9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86" end="8117.70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47554" y="139960"/>
            <a:ext cx="663510" cy="6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012F28-3016-4E83-A429-F86D1E263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03470"/>
            <a:ext cx="12192000" cy="5239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87C1BB-83B3-47CD-A251-E1A946540C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88" b="99063" l="10000" r="90000">
                        <a14:foregroundMark x1="26250" y1="96250" x2="26250" y2="96250"/>
                        <a14:foregroundMark x1="34688" y1="99063" x2="34688" y2="99063"/>
                        <a14:foregroundMark x1="58438" y1="6250" x2="58438" y2="6250"/>
                        <a14:foregroundMark x1="59688" y1="2188" x2="59688" y2="2188"/>
                      </a14:backgroundRemoval>
                    </a14:imgEffect>
                  </a14:imgLayer>
                </a14:imgProps>
              </a:ext>
            </a:extLst>
          </a:blip>
          <a:srcRect l="7001" r="9975"/>
          <a:stretch/>
        </p:blipFill>
        <p:spPr>
          <a:xfrm>
            <a:off x="4295683" y="1192837"/>
            <a:ext cx="3646564" cy="44610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579EDF-C11D-4C1C-B153-E8D51C555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363" y="1192837"/>
            <a:ext cx="3669529" cy="26808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131C95-A72C-4812-ABD0-D4EAA3BA53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2247" y="1054042"/>
            <a:ext cx="3669529" cy="2680813"/>
          </a:xfrm>
          <a:prstGeom prst="rect">
            <a:avLst/>
          </a:prstGeom>
        </p:spPr>
      </p:pic>
      <p:pic>
        <p:nvPicPr>
          <p:cNvPr id="17" name="Đường Lê Văn Lương 5">
            <a:hlinkClick r:id="" action="ppaction://media"/>
            <a:extLst>
              <a:ext uri="{FF2B5EF4-FFF2-40B4-BE49-F238E27FC236}">
                <a16:creationId xmlns:a16="http://schemas.microsoft.com/office/drawing/2014/main" id="{4D845F3F-6AF3-4F44-9623-18231FBA1C4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329" end="424.708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47554" y="139960"/>
            <a:ext cx="663510" cy="6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6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40234-3316-4990-8BAC-4AE052F7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03469"/>
            <a:ext cx="12192001" cy="52510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F3926-D3AB-4DAB-A0C7-74E52C8B27B9}"/>
              </a:ext>
            </a:extLst>
          </p:cNvPr>
          <p:cNvSpPr txBox="1"/>
          <p:nvPr/>
        </p:nvSpPr>
        <p:spPr>
          <a:xfrm>
            <a:off x="1032808" y="1367949"/>
            <a:ext cx="9900256" cy="190109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3918" dirty="0">
                <a:solidFill>
                  <a:srgbClr val="00B050"/>
                </a:solidFill>
              </a:rPr>
              <a:t>Hãy nhấn       kênh để không bỏ lỡ Bài thơ – Câu chuyện mới.</a:t>
            </a:r>
          </a:p>
          <a:p>
            <a:r>
              <a:rPr lang="vi-VN" sz="3918" dirty="0">
                <a:solidFill>
                  <a:srgbClr val="7030A0"/>
                </a:solidFill>
              </a:rPr>
              <a:t>Hãy nhấn    nếu bạn thấy hữu ích!</a:t>
            </a:r>
            <a:endParaRPr lang="vi-VN" sz="1959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F8AB74-33C6-45E2-BFCC-517AB47E4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889" l="9865" r="89686">
                        <a14:foregroundMark x1="30942" y1="42778" x2="30942" y2="42778"/>
                        <a14:foregroundMark x1="23767" y1="35000" x2="23767" y2="35000"/>
                        <a14:foregroundMark x1="21525" y1="42778" x2="21525" y2="42778"/>
                        <a14:foregroundMark x1="25112" y1="35556" x2="25112" y2="35556"/>
                        <a14:foregroundMark x1="38565" y1="35556" x2="51570" y2="12778"/>
                        <a14:foregroundMark x1="51570" y1="12778" x2="51570" y2="12222"/>
                        <a14:foregroundMark x1="53363" y1="11111" x2="90583" y2="47222"/>
                        <a14:foregroundMark x1="90583" y1="47222" x2="90135" y2="75000"/>
                        <a14:foregroundMark x1="90135" y1="75000" x2="71300" y2="95000"/>
                        <a14:foregroundMark x1="71300" y1="95000" x2="25112" y2="93889"/>
                        <a14:foregroundMark x1="25112" y1="93889" x2="18834" y2="67222"/>
                        <a14:foregroundMark x1="18834" y1="67222" x2="28251" y2="40000"/>
                        <a14:foregroundMark x1="28251" y1="40000" x2="47534" y2="22778"/>
                        <a14:foregroundMark x1="47534" y1="22778" x2="47982" y2="22222"/>
                        <a14:foregroundMark x1="45740" y1="50000" x2="45740" y2="50000"/>
                        <a14:foregroundMark x1="52466" y1="54444" x2="56054" y2="53889"/>
                        <a14:foregroundMark x1="60987" y1="51111" x2="60987" y2="51111"/>
                        <a14:foregroundMark x1="61435" y1="50000" x2="61435" y2="50000"/>
                        <a14:foregroundMark x1="62332" y1="49444" x2="62332" y2="49444"/>
                        <a14:foregroundMark x1="62780" y1="48889" x2="62780" y2="48889"/>
                        <a14:foregroundMark x1="62780" y1="48889" x2="62780" y2="4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2915" y="2612591"/>
            <a:ext cx="570897" cy="504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BB57F3-4AAB-49A6-9F82-984674FB3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2915" y="1520552"/>
            <a:ext cx="995405" cy="3836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0AED0-9DEB-4250-881A-C0D91E90AB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7" b="91391" l="559" r="88827">
                        <a14:foregroundMark x1="6704" y1="37086" x2="6704" y2="37086"/>
                        <a14:foregroundMark x1="7821" y1="16556" x2="7821" y2="16556"/>
                        <a14:foregroundMark x1="2235" y1="39073" x2="2235" y2="39073"/>
                        <a14:foregroundMark x1="1117" y1="53642" x2="1117" y2="53642"/>
                        <a14:foregroundMark x1="6704" y1="78146" x2="6704" y2="78146"/>
                        <a14:foregroundMark x1="32402" y1="88742" x2="32402" y2="88742"/>
                        <a14:foregroundMark x1="43575" y1="88742" x2="43575" y2="88742"/>
                        <a14:foregroundMark x1="27374" y1="91391" x2="27374" y2="91391"/>
                        <a14:foregroundMark x1="44134" y1="9934" x2="44134" y2="9934"/>
                        <a14:foregroundMark x1="34078" y1="8609" x2="34078" y2="8609"/>
                        <a14:foregroundMark x1="41341" y1="1987" x2="41341" y2="1987"/>
                        <a14:foregroundMark x1="18994" y1="7947" x2="18994" y2="7947"/>
                        <a14:foregroundMark x1="15642" y1="10596" x2="15642" y2="10596"/>
                        <a14:foregroundMark x1="12291" y1="11921" x2="29050" y2="9934"/>
                        <a14:foregroundMark x1="62011" y1="13907" x2="62011" y2="13907"/>
                        <a14:foregroundMark x1="74860" y1="30464" x2="74860" y2="30464"/>
                      </a14:backgroundRemoval>
                    </a14:imgEffect>
                  </a14:imgLayer>
                </a14:imgProps>
              </a:ext>
            </a:extLst>
          </a:blip>
          <a:srcRect r="19307" b="8575"/>
          <a:stretch/>
        </p:blipFill>
        <p:spPr>
          <a:xfrm>
            <a:off x="4598320" y="3883566"/>
            <a:ext cx="1839340" cy="17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6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66</Words>
  <Application>Microsoft Office PowerPoint</Application>
  <PresentationFormat>Widescreen</PresentationFormat>
  <Paragraphs>14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ỦY BAN NHÂN DÂN QUẬN LONG BIÊN TRƯỜNG MẦM NON THẠCH CẦU</vt:lpstr>
      <vt:lpstr> CÁC CÔ THỢ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THẠCH CẦU</dc:title>
  <dc:creator>Admin</dc:creator>
  <cp:lastModifiedBy>Admin</cp:lastModifiedBy>
  <cp:revision>1</cp:revision>
  <dcterms:created xsi:type="dcterms:W3CDTF">2022-08-13T14:21:35Z</dcterms:created>
  <dcterms:modified xsi:type="dcterms:W3CDTF">2022-08-13T14:26:53Z</dcterms:modified>
</cp:coreProperties>
</file>