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272" r:id="rId3"/>
    <p:sldId id="273" r:id="rId4"/>
    <p:sldId id="270" r:id="rId5"/>
    <p:sldId id="257" r:id="rId6"/>
    <p:sldId id="258" r:id="rId7"/>
    <p:sldId id="259" r:id="rId8"/>
    <p:sldId id="274" r:id="rId9"/>
    <p:sldId id="264" r:id="rId10"/>
    <p:sldId id="265" r:id="rId11"/>
    <p:sldId id="280" r:id="rId12"/>
    <p:sldId id="267" r:id="rId13"/>
    <p:sldId id="268" r:id="rId14"/>
    <p:sldId id="281" r:id="rId15"/>
    <p:sldId id="283" r:id="rId16"/>
    <p:sldId id="284" r:id="rId17"/>
    <p:sldId id="275" r:id="rId18"/>
    <p:sldId id="278" r:id="rId19"/>
  </p:sldIdLst>
  <p:sldSz cx="9144000" cy="6858000" type="screen4x3"/>
  <p:notesSz cx="6858000" cy="9144000"/>
  <p:custDataLst>
    <p:tags r:id="rId21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614" autoAdjust="0"/>
  </p:normalViewPr>
  <p:slideViewPr>
    <p:cSldViewPr>
      <p:cViewPr varScale="1">
        <p:scale>
          <a:sx n="69" d="100"/>
          <a:sy n="69" d="100"/>
        </p:scale>
        <p:origin x="9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1-08T06:20:38.288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590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1608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uy Loc\Desktop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204176" cy="6858000"/>
          </a:xfrm>
          <a:prstGeom prst="rect">
            <a:avLst/>
          </a:prstGeom>
          <a:noFill/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39552" y="2142728"/>
            <a:ext cx="84249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LĨNH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VỰC PHÁT TRIỂN NHẬN THỨC</a:t>
            </a: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tài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Chắp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ghép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mới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Đối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tượng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3-4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tuổi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Giáo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viên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Trần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Thị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Thu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Châm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fani Heavy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19672" y="363478"/>
            <a:ext cx="6482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000" b="1" dirty="0" smtClean="0">
                <a:solidFill>
                  <a:srgbClr val="FF0000"/>
                </a:solidFill>
              </a:rPr>
              <a:t>PHÒNG GIÁO DỤC VÀ ĐÀO TẠO QUẬN LONG BIÊN</a:t>
            </a:r>
          </a:p>
          <a:p>
            <a:pPr algn="ctr"/>
            <a:r>
              <a:rPr lang="vi-VN" sz="2000" b="1" dirty="0" smtClean="0">
                <a:solidFill>
                  <a:srgbClr val="FF0000"/>
                </a:solidFill>
              </a:rPr>
              <a:t>TRƯỜNG MẦM NON THẠCH CẦU</a:t>
            </a:r>
            <a:endParaRPr lang="vi-VN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71604" y="2786058"/>
            <a:ext cx="267177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>
              <a:solidFill>
                <a:srgbClr val="00B0F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14810" y="2786058"/>
            <a:ext cx="285752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86182" y="3071810"/>
            <a:ext cx="2214578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86182" y="1000108"/>
            <a:ext cx="2214578" cy="2214578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en-US" sz="2400" dirty="0" err="1" smtClean="0"/>
              <a:t>Chắp</a:t>
            </a:r>
            <a:r>
              <a:rPr lang="en-US" sz="2400" dirty="0" smtClean="0"/>
              <a:t> </a:t>
            </a:r>
            <a:r>
              <a:rPr lang="en-US" sz="2400" dirty="0" err="1" smtClean="0"/>
              <a:t>ghép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chư</a:t>
            </a:r>
            <a:r>
              <a:rPr lang="en-US" sz="2400" dirty="0" smtClean="0"/>
              <a:t>̃ </a:t>
            </a:r>
            <a:r>
              <a:rPr lang="en-US" sz="2400" dirty="0" err="1" smtClean="0"/>
              <a:t>nhật</a:t>
            </a:r>
            <a:r>
              <a:rPr lang="en-US" sz="2400" dirty="0" smtClean="0"/>
              <a:t> </a:t>
            </a:r>
            <a:r>
              <a:rPr lang="en-US" sz="2400" dirty="0" err="1" smtClean="0"/>
              <a:t>thành</a:t>
            </a:r>
            <a:r>
              <a:rPr lang="en-US" sz="2400" dirty="0" smtClean="0"/>
              <a:t> 1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vuông</a:t>
            </a:r>
            <a:endParaRPr lang="vi-VN" sz="2400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857356" y="1857364"/>
            <a:ext cx="1714512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643570" y="1785926"/>
            <a:ext cx="1814506" cy="4500594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Chắp</a:t>
            </a:r>
            <a:r>
              <a:rPr lang="en-US" sz="2400" dirty="0" smtClean="0"/>
              <a:t> </a:t>
            </a:r>
            <a:r>
              <a:rPr lang="en-US" sz="2400" dirty="0" err="1" smtClean="0"/>
              <a:t>ghép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chư</a:t>
            </a:r>
            <a:r>
              <a:rPr lang="en-US" sz="2400" dirty="0" smtClean="0"/>
              <a:t>̃ </a:t>
            </a:r>
            <a:r>
              <a:rPr lang="en-US" sz="2400" dirty="0" err="1" smtClean="0"/>
              <a:t>nhật</a:t>
            </a:r>
            <a:r>
              <a:rPr lang="en-US" sz="2400" dirty="0" smtClean="0"/>
              <a:t> </a:t>
            </a:r>
            <a:r>
              <a:rPr lang="en-US" sz="2400" dirty="0" err="1" smtClean="0"/>
              <a:t>thành</a:t>
            </a:r>
            <a:r>
              <a:rPr lang="en-US" sz="2400" dirty="0" smtClean="0"/>
              <a:t> 1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vuông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08" y="2000240"/>
            <a:ext cx="192882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71934" y="2000240"/>
            <a:ext cx="2000264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8160492">
            <a:off x="2864163" y="812821"/>
            <a:ext cx="3055633" cy="2951715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67744" y="2289316"/>
            <a:ext cx="4248472" cy="3665627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483768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220072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851918" y="3861048"/>
            <a:ext cx="1152129" cy="202184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3302959">
            <a:off x="2316377" y="665640"/>
            <a:ext cx="2779157" cy="2993672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2976" y="4071942"/>
            <a:ext cx="5357850" cy="17859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3376431">
            <a:off x="2399833" y="2344418"/>
            <a:ext cx="1845394" cy="1260651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4414" y="3714752"/>
            <a:ext cx="5357850" cy="128588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14414" y="2071678"/>
            <a:ext cx="1500198" cy="2938482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2195736" y="4929198"/>
            <a:ext cx="116181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4786314" y="4929198"/>
            <a:ext cx="115383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00166" y="2428868"/>
            <a:ext cx="795342" cy="1947874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uy Loc\Desktop\60487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509000" cy="6143668"/>
          </a:xfrm>
          <a:prstGeom prst="rect">
            <a:avLst/>
          </a:prstGeom>
          <a:noFill/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3: Bé trổ tài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71480"/>
            <a:ext cx="8534400" cy="5257820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1670" y="785795"/>
            <a:ext cx="5429288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Ai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71670" y="3357562"/>
            <a:ext cx="6286544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uy Loc\Desktop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663" y="0"/>
            <a:ext cx="8752337" cy="62865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1285852" y="2928934"/>
            <a:ext cx="6929486" cy="2440001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Bé Vui Học Toán</a:t>
            </a:r>
            <a:endParaRPr lang="vi-VN" sz="3600" kern="10" dirty="0">
              <a:ln w="9525">
                <a:solidFill>
                  <a:srgbClr val="00CC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571999" y="857232"/>
            <a:ext cx="3571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Hội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785786" y="857232"/>
            <a:ext cx="8102630" cy="431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000" i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099" name="Picture 3" descr="C:\Users\Huy Loc\Desktop\1412hinh-nen-de-thuong-co-be-ngu-nuo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7214"/>
            <a:ext cx="9144000" cy="6500834"/>
          </a:xfrm>
          <a:prstGeom prst="rect">
            <a:avLst/>
          </a:prstGeom>
          <a:noFill/>
        </p:spPr>
      </p:pic>
      <p:sp>
        <p:nvSpPr>
          <p:cNvPr id="10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1000100" y="2928934"/>
            <a:ext cx="7429552" cy="1785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800" b="1" kern="10" dirty="0" smtClean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endParaRPr lang="vi-VN" sz="2800" b="1" kern="10" dirty="0" smtClean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2800" b="1" kern="10" dirty="0" smtClean="0">
                <a:ln w="508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Phần 1: Giải đố đoán hình</a:t>
            </a:r>
            <a:endParaRPr lang="vi-VN" sz="2800" b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0.33333 L -4.16667E-6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 rot="10800000" flipV="1">
            <a:off x="4643438" y="1357298"/>
            <a:ext cx="3929090" cy="278608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nhọn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</a:t>
            </a:r>
            <a:r>
              <a:rPr lang="en-US" sz="2400" dirty="0" smtClean="0"/>
              <a:t>?</a:t>
            </a:r>
            <a:endParaRPr lang="vi-VN" sz="2400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214546" y="1428736"/>
            <a:ext cx="4643470" cy="4214842"/>
          </a:xfrm>
          <a:prstGeom prst="rtTriangle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Hình Chữ nhật 4"/>
          <p:cNvSpPr/>
          <p:nvPr/>
        </p:nvSpPr>
        <p:spPr>
          <a:xfrm>
            <a:off x="2928926" y="714357"/>
            <a:ext cx="4732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đoán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7610" cy="572613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bốn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giỏi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vi-VN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55976" y="1428736"/>
            <a:ext cx="4359428" cy="428628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Họ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có 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mà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chẳng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vậy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85786" y="3786190"/>
            <a:ext cx="7500990" cy="2500330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274638"/>
            <a:ext cx="3071802" cy="5654692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 smtClean="0"/>
              <a:t>Béo</a:t>
            </a:r>
            <a:r>
              <a:rPr lang="en-US" sz="2400" dirty="0" smtClean="0"/>
              <a:t> </a:t>
            </a:r>
            <a:r>
              <a:rPr lang="en-US" sz="2400" dirty="0" err="1" smtClean="0"/>
              <a:t>trục</a:t>
            </a:r>
            <a:r>
              <a:rPr lang="en-US" sz="2400" dirty="0" smtClean="0"/>
              <a:t> </a:t>
            </a:r>
            <a:r>
              <a:rPr lang="en-US" sz="2400" dirty="0" err="1" smtClean="0"/>
              <a:t>béo</a:t>
            </a:r>
            <a:r>
              <a:rPr lang="en-US" sz="2400" dirty="0" smtClean="0"/>
              <a:t> </a:t>
            </a:r>
            <a:r>
              <a:rPr lang="en-US" sz="2400" dirty="0" err="1" smtClean="0"/>
              <a:t>tròn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Chỉ  </a:t>
            </a:r>
            <a:r>
              <a:rPr lang="en-US" sz="2400" dirty="0" err="1" smtClean="0"/>
              <a:t>lăn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đứng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cạnh</a:t>
            </a:r>
            <a:r>
              <a:rPr lang="en-US" sz="2400" dirty="0" smtClean="0"/>
              <a:t>,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góc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Đô</a:t>
            </a:r>
            <a:r>
              <a:rPr lang="en-US" sz="2400" dirty="0" smtClean="0"/>
              <a:t>́ </a:t>
            </a:r>
            <a:r>
              <a:rPr lang="en-US" sz="2400" dirty="0" err="1" smtClean="0"/>
              <a:t>biết</a:t>
            </a:r>
            <a:r>
              <a:rPr lang="en-US" sz="2400" dirty="0" smtClean="0"/>
              <a:t>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gi</a:t>
            </a:r>
            <a:r>
              <a:rPr lang="en-US" sz="2400" dirty="0" smtClean="0"/>
              <a:t>̀?</a:t>
            </a:r>
            <a:endParaRPr lang="vi-VN" sz="2400" dirty="0"/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3419872" y="908720"/>
            <a:ext cx="5509846" cy="5592114"/>
          </a:xfrm>
          <a:prstGeom prst="ellipse">
            <a:avLst/>
          </a:prstGeom>
          <a:solidFill>
            <a:srgbClr val="C0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0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Huy Loc\Desktop\hinh-nen-dien-thoai-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580"/>
            <a:ext cx="8286809" cy="5929378"/>
          </a:xfrm>
          <a:prstGeom prst="rect">
            <a:avLst/>
          </a:prstGeom>
          <a:noFill/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2: Hình học ngộ nghĩnh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2: </a:t>
            </a:r>
            <a:r>
              <a:rPr lang="en-US" sz="2400" dirty="0" err="1" smtClean="0"/>
              <a:t>Chắp</a:t>
            </a:r>
            <a:r>
              <a:rPr lang="en-US" sz="2400" dirty="0" smtClean="0"/>
              <a:t> </a:t>
            </a:r>
            <a:r>
              <a:rPr lang="en-US" sz="2400" dirty="0" err="1" smtClean="0"/>
              <a:t>ghép</a:t>
            </a:r>
            <a:r>
              <a:rPr lang="en-US" sz="2400" dirty="0" smtClean="0"/>
              <a:t> 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học</a:t>
            </a:r>
            <a:r>
              <a:rPr lang="en-US" sz="2400" dirty="0" smtClean="0"/>
              <a:t>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 err="1" smtClean="0"/>
              <a:t>tạo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mới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err="1" smtClean="0"/>
              <a:t>Chắp</a:t>
            </a:r>
            <a:r>
              <a:rPr lang="en-US" sz="2400" dirty="0" smtClean="0"/>
              <a:t> </a:t>
            </a:r>
            <a:r>
              <a:rPr lang="en-US" sz="2400" dirty="0" err="1" smtClean="0"/>
              <a:t>ghép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vuông</a:t>
            </a:r>
            <a:r>
              <a:rPr lang="en-US" sz="2400" dirty="0" smtClean="0"/>
              <a:t> </a:t>
            </a:r>
            <a:r>
              <a:rPr lang="en-US" sz="2400" dirty="0" err="1" smtClean="0"/>
              <a:t>thành</a:t>
            </a:r>
            <a:r>
              <a:rPr lang="en-US" sz="2400" dirty="0" smtClean="0"/>
              <a:t>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chư</a:t>
            </a:r>
            <a:r>
              <a:rPr lang="en-US" sz="2400" dirty="0" smtClean="0"/>
              <a:t>̃ </a:t>
            </a:r>
            <a:r>
              <a:rPr lang="en-US" sz="2400" dirty="0" err="1" smtClean="0"/>
              <a:t>nhật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00166" y="2000240"/>
            <a:ext cx="2714644" cy="2786082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86314" y="2000240"/>
            <a:ext cx="2714644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333702114"/>
</p:tagLst>
</file>

<file path=ppt/theme/theme1.xml><?xml version="1.0" encoding="utf-8"?>
<a:theme xmlns:a="http://schemas.openxmlformats.org/drawingml/2006/main" name="Chủ đề của Off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146</Words>
  <Application>Microsoft Office PowerPoint</Application>
  <PresentationFormat>On-screen Show (4:3)</PresentationFormat>
  <Paragraphs>25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.VnTifani Heavy</vt:lpstr>
      <vt:lpstr>Arial</vt:lpstr>
      <vt:lpstr>Calibri</vt:lpstr>
      <vt:lpstr>Times New Roman</vt:lpstr>
      <vt:lpstr>Chủ đề của Office</vt:lpstr>
      <vt:lpstr>PowerPoint Presentation</vt:lpstr>
      <vt:lpstr>PowerPoint Presentation</vt:lpstr>
      <vt:lpstr>PowerPoint Presentation</vt:lpstr>
      <vt:lpstr> Một góc vuông Hai góc nhọn Ba cạnh như ai Đố biết hình gì?</vt:lpstr>
      <vt:lpstr>Vuông bốn góc Cạnh bằng nhau Bạn nào giỏi Đọc tên tôi? </vt:lpstr>
      <vt:lpstr>Họ Hình tên Nhật là em  Cũng có 4 cạnh mà chẳng bằng nhau Đố rồi các bạn giải mau Tên thì như  vậy hình gì nói đi?</vt:lpstr>
      <vt:lpstr>Béo trục béo tròn Chỉ  lăn không đứng Không cạnh, không góc Đố biết hình gì?</vt:lpstr>
      <vt:lpstr>PowerPoint Presentation</vt:lpstr>
      <vt:lpstr>Hoạt động 2: Chắp ghép  các hình học để tạo thành hình mới. Chắp ghép hai hình vuông thành hình chữ nhật</vt:lpstr>
      <vt:lpstr>PowerPoint Presentation</vt:lpstr>
      <vt:lpstr>PowerPoint Presentation</vt:lpstr>
      <vt:lpstr> Chắp ghép hai hình chữ nhật thành 1 hình vuông</vt:lpstr>
      <vt:lpstr>Chắp ghép hai hình chữ nhật thành 1 hình vuông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VU QUOC DO</cp:lastModifiedBy>
  <cp:revision>70</cp:revision>
  <dcterms:created xsi:type="dcterms:W3CDTF">2015-10-27T05:14:19Z</dcterms:created>
  <dcterms:modified xsi:type="dcterms:W3CDTF">2021-10-24T13:35:36Z</dcterms:modified>
</cp:coreProperties>
</file>