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89"/>
  </p:normalViewPr>
  <p:slideViewPr>
    <p:cSldViewPr snapToGrid="0" snapToObjects="1">
      <p:cViewPr varScale="1">
        <p:scale>
          <a:sx n="84" d="100"/>
          <a:sy n="84" d="100"/>
        </p:scale>
        <p:origin x="20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3508-138E-B04E-9E48-E6206F341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4B6E9-CBA5-EF45-B54D-B9BDFBBA6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347D-8CE1-0149-A284-A228BA3CC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E722-16ED-8D45-9247-51F8A96994E3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E2CFC-8925-AC46-BBDB-D230B12D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77432-8EE0-DE4E-A09B-ADD462FE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C208-6868-1844-8C66-16FBF8E2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9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5D57-DD7A-4149-AB1C-7B22F435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878E3-6AB8-B04B-A3CB-827600D5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86CD5-1A5F-4148-867A-4A00C0D2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E722-16ED-8D45-9247-51F8A96994E3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E7ED9-7724-404A-8856-62BA9597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CFA50-6189-0A44-BE04-342CA27C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C208-6868-1844-8C66-16FBF8E2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A9B9EF-A734-0343-8324-A6D015177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01CA8-4319-0B41-9E75-BF6F954B5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CD2DF-14DB-C940-B921-8B621551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E722-16ED-8D45-9247-51F8A96994E3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7DC8B-06CD-414D-A6EC-4C1F4C28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D6935-D57F-E140-B986-FD4FA80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C208-6868-1844-8C66-16FBF8E2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1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A51A-8178-0F4E-B2BD-8D66C4AA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E3A0F-CD45-7D4D-BDCD-4898C9261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5E287-29EB-2E43-8AA7-2F724732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E722-16ED-8D45-9247-51F8A96994E3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1F326-697F-CE4F-B319-24C317A5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D94E9-3F78-6F43-B679-0BC1419F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C208-6868-1844-8C66-16FBF8E2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5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B88DD-BC24-1942-B71B-58DEACB9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15DB5-C72C-4648-BB5A-BFAFD3B24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6B2B9-F50B-DD48-B32F-359E71B7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E722-16ED-8D45-9247-51F8A96994E3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4F63D-F320-F04F-978D-FE24BC70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4A1A8-7D3C-E149-B15F-6624AB25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C208-6868-1844-8C66-16FBF8E2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6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ABEC-D07B-3943-9299-7304116B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2FE2D-B1AE-844E-A3CA-6D7DA06EE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08B92-9AFB-E442-A8AD-48AA864B0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E74A0-7012-E648-A96D-BDB702F9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E722-16ED-8D45-9247-51F8A96994E3}" type="datetimeFigureOut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CD028-35A5-114D-BE5A-6C4675E7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A1A74-1675-3448-9ADB-5648628F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C208-6868-1844-8C66-16FBF8E2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3DEC-BB08-6D4C-A4DB-D3CA4509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D05D0-CED1-CA46-BEAC-016F8B3BE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9C9C3-87C6-2245-B5F7-8F99DD1E7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EAB2F-C89D-D34E-9918-52CE683AC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8B25F-687E-0543-9219-09F8B55B3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2165C-177E-2B4D-B75A-691B9B20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E722-16ED-8D45-9247-51F8A96994E3}" type="datetimeFigureOut">
              <a:rPr lang="en-US" smtClean="0"/>
              <a:t>4/4/20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4C4FA4-BD5E-E74E-BCD1-43E2F4C6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039B0-329B-0747-84A2-1BB36853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C208-6868-1844-8C66-16FBF8E2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9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8414-2D54-3B45-9061-6DBA6CB2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838B9-83DD-5249-924F-2C037F9D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E722-16ED-8D45-9247-51F8A96994E3}" type="datetimeFigureOut">
              <a:rPr lang="en-US" smtClean="0"/>
              <a:t>4/4/20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57BD7-D0EE-D940-9383-A2BEF069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4019A-8F7E-9F4E-965C-A9381593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C208-6868-1844-8C66-16FBF8E2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4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37E43-734D-314B-A3B4-545D33DC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E722-16ED-8D45-9247-51F8A96994E3}" type="datetimeFigureOut">
              <a:rPr lang="en-US" smtClean="0"/>
              <a:t>4/4/20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F38AD-BCD8-9E48-894E-8054503F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62831-2FD1-9C4A-B4B6-D6420AF6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C208-6868-1844-8C66-16FBF8E2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2241E-0A3D-F74F-A6E2-8E0431ED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E1179-1FDC-0A48-851C-1662B39E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95A46-2B98-4941-BC4A-E128DD355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81BD4-4221-524E-B6B3-C4C68370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E722-16ED-8D45-9247-51F8A96994E3}" type="datetimeFigureOut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C4412-BA36-2448-B019-6408B34D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AD9E9-CC98-7C48-9734-921ECAB5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C208-6868-1844-8C66-16FBF8E2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1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FCF8-2F63-F847-8953-C67EAC25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3012A-0E7B-2542-B7FD-2281CE9EA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1099A-61E8-444D-9F9A-E6650C9D2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F77BB-E85D-5943-BF0E-F7AF52EF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E722-16ED-8D45-9247-51F8A96994E3}" type="datetimeFigureOut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DA7C8-9C11-2244-865E-4C42F647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DC430-BE84-4B48-87F0-56DA5374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1C208-6868-1844-8C66-16FBF8E2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3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9E816-290E-1A4E-929F-F19DB224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474D2-9D51-1F44-BAAA-72BD77B2A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78A8D-958E-D841-9701-2B83809FE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BE722-16ED-8D45-9247-51F8A96994E3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2772F-6460-C342-9CB7-80B27B01E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985CC-59A2-604F-A405-3C8614D56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1C208-6868-1844-8C66-16FBF8E2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0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A753FE-E21B-3740-83FA-01E85BA1ECE6}"/>
              </a:ext>
            </a:extLst>
          </p:cNvPr>
          <p:cNvSpPr txBox="1"/>
          <p:nvPr/>
        </p:nvSpPr>
        <p:spPr>
          <a:xfrm>
            <a:off x="3948113" y="0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BẮC TỪ LIÊM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XUÂN TẢO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A2567-E527-BD48-815A-9FF5CB333B8D}"/>
              </a:ext>
            </a:extLst>
          </p:cNvPr>
          <p:cNvSpPr txBox="1"/>
          <p:nvPr/>
        </p:nvSpPr>
        <p:spPr>
          <a:xfrm>
            <a:off x="1014678" y="2082270"/>
            <a:ext cx="1015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2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DE038-E9D2-7141-A9EF-520C24723948}"/>
              </a:ext>
            </a:extLst>
          </p:cNvPr>
          <p:cNvSpPr txBox="1"/>
          <p:nvPr/>
        </p:nvSpPr>
        <p:spPr>
          <a:xfrm>
            <a:off x="3262312" y="3535892"/>
            <a:ext cx="7518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C2</a:t>
            </a:r>
          </a:p>
          <a:p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b="1" dirty="0">
              <a:solidFill>
                <a:srgbClr val="941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9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077DA3-5174-8649-A075-5663B4863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59" y="439746"/>
            <a:ext cx="1184811" cy="983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051796-5129-C945-9EA7-E265336C0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194" y="356618"/>
            <a:ext cx="1184811" cy="983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21491-96A8-AE41-A7F9-F1AA8EC4D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59" y="1649049"/>
            <a:ext cx="1184811" cy="983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BA151-85E4-CB48-BE0E-65675D297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70" y="1565921"/>
            <a:ext cx="1184811" cy="983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09460F-7B66-4A4F-A485-6B0A071F5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43" y="4928260"/>
            <a:ext cx="1723436" cy="1661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071C1-461B-2644-AEFD-45EF04AF2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737" y="176251"/>
            <a:ext cx="1116280" cy="1339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96920A-1A17-BF47-B90B-47D996AB5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456" y="1515785"/>
            <a:ext cx="1116280" cy="1339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D696CF-055A-9448-A970-1F9147C44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017" y="176250"/>
            <a:ext cx="1116280" cy="13395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7E398E-388B-B240-8C35-FD2396949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295" y="226386"/>
            <a:ext cx="1116280" cy="1339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0A6219-EF2B-FA47-9727-3C29EB586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999" y="4928260"/>
            <a:ext cx="1723436" cy="1661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785585-535D-6E4F-AC28-3BC847124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994" y="4785756"/>
            <a:ext cx="1723436" cy="16614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AE6C97-1E4A-154C-BE16-2F225EF38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146" y="1516213"/>
            <a:ext cx="1033586" cy="10335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603722-3A23-704A-A9D6-428404F8B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9934" y="405593"/>
            <a:ext cx="1070735" cy="10707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8F0895-13AB-F540-8C40-F5FD78048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6573" y="445050"/>
            <a:ext cx="1070735" cy="10707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98B8CB-966E-B744-BDDD-4307B5038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1189" y="1650184"/>
            <a:ext cx="1070735" cy="107073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E0182B3B-116F-9E40-B5C8-10E91C958CBD}"/>
              </a:ext>
            </a:extLst>
          </p:cNvPr>
          <p:cNvSpPr/>
          <p:nvPr/>
        </p:nvSpPr>
        <p:spPr>
          <a:xfrm>
            <a:off x="237873" y="176250"/>
            <a:ext cx="3117146" cy="290339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08A2775-BB5E-2D40-96E7-93703F3910EE}"/>
              </a:ext>
            </a:extLst>
          </p:cNvPr>
          <p:cNvSpPr/>
          <p:nvPr/>
        </p:nvSpPr>
        <p:spPr>
          <a:xfrm>
            <a:off x="1" y="62108"/>
            <a:ext cx="3199898" cy="27932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7D1C38-1924-FC4C-9DA2-F01D75379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822614">
            <a:off x="7006871" y="3098079"/>
            <a:ext cx="1630305" cy="10298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5335C19-8554-9E4C-9E06-10DE00F5C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822614">
            <a:off x="8136532" y="3065717"/>
            <a:ext cx="1630305" cy="102980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187C55-DE57-D345-AAD7-4E77567E3D6C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1599950" y="2855319"/>
            <a:ext cx="92411" cy="22043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5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9B6674-58C1-C141-AF80-1B9A1FC2B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5" y="2243137"/>
            <a:ext cx="2314089" cy="2305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662C9-A796-864F-8074-BF11FFC05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410" y="2243137"/>
            <a:ext cx="2314089" cy="2305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9C6DA-3978-2D4D-8455-276BA0799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710" y="2243137"/>
            <a:ext cx="2314089" cy="2305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62F768-8A74-6243-AE55-FBCFE5F20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173" y="2243137"/>
            <a:ext cx="2314089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01169-C766-4544-82C8-E984E3DBE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195513"/>
            <a:ext cx="2643187" cy="2431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CB7E00-8646-C749-B0BF-0F4F946E8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362" y="2138363"/>
            <a:ext cx="2643187" cy="2431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2F309B-DCAF-4D45-BE52-E39DA392F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87" y="2195513"/>
            <a:ext cx="2643187" cy="2431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C26F9E-64FD-1F48-B6AC-1BA3A46D1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49" y="2195513"/>
            <a:ext cx="2643187" cy="24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7EE967-A4CC-7945-998C-19DE66CBD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22614">
            <a:off x="-30208" y="2740404"/>
            <a:ext cx="3598472" cy="2273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92CCF6-31EA-6948-A121-0BBAD3523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22614">
            <a:off x="2341516" y="2740404"/>
            <a:ext cx="3598472" cy="2273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49A8A-5235-C347-AAA3-240940718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22614">
            <a:off x="4969391" y="2854705"/>
            <a:ext cx="3598472" cy="2273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F721DF-1920-BA48-AC85-5D82C8610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22614">
            <a:off x="7597266" y="2740404"/>
            <a:ext cx="3598472" cy="22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A1BF5A-A200-DA48-9F03-FB6B936CE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3" y="657362"/>
            <a:ext cx="5729288" cy="55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6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9B6674-58C1-C141-AF80-1B9A1FC2B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34" y="2243137"/>
            <a:ext cx="2314089" cy="2305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662C9-A796-864F-8074-BF11FFC05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60" y="2243137"/>
            <a:ext cx="2314089" cy="2305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9C6DA-3978-2D4D-8455-276BA0799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086" y="2252661"/>
            <a:ext cx="2314089" cy="2305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62F768-8A74-6243-AE55-FBCFE5F20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779" y="2243137"/>
            <a:ext cx="2314089" cy="2305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8DDC1-FB23-174A-A677-4F0FC9E91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164" y="2005014"/>
            <a:ext cx="2638068" cy="25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0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C7788F-76A6-2D4A-8040-843705051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6025"/>
            <a:ext cx="2327413" cy="2141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109C0D-600B-E149-B98A-C97166021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413" y="2486025"/>
            <a:ext cx="2327413" cy="2141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56E3D5-FB1F-6B46-83EE-0D2FEC471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017" y="2486025"/>
            <a:ext cx="2327413" cy="2141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18F56D-8F9D-D646-A011-17FC25D3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621" y="2486025"/>
            <a:ext cx="2327413" cy="2141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F25DC6-7EE5-6F4C-A580-80986FF44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164" y="2005014"/>
            <a:ext cx="2638068" cy="25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2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7EE967-A4CC-7945-998C-19DE66CBD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22614">
            <a:off x="-450179" y="2845003"/>
            <a:ext cx="3130439" cy="1977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92CCF6-31EA-6948-A121-0BBAD3523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22614">
            <a:off x="1664371" y="2921091"/>
            <a:ext cx="3130439" cy="1977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49A8A-5235-C347-AAA3-240940718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22614">
            <a:off x="4006494" y="2845004"/>
            <a:ext cx="3130439" cy="1977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F721DF-1920-BA48-AC85-5D82C8610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22614">
            <a:off x="6287836" y="2845003"/>
            <a:ext cx="3130439" cy="1977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D1CA29-2BAF-1445-BF4F-209578723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513" y="2562113"/>
            <a:ext cx="2638068" cy="25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72BE3-6926-3848-86E5-30BFCDAE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59" y="1662952"/>
            <a:ext cx="3333101" cy="32132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F767CC4-D08B-4446-9984-C35BAAB1FB8B}"/>
              </a:ext>
            </a:extLst>
          </p:cNvPr>
          <p:cNvSpPr/>
          <p:nvPr/>
        </p:nvSpPr>
        <p:spPr>
          <a:xfrm>
            <a:off x="6050280" y="1981200"/>
            <a:ext cx="1036320" cy="1188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4361D2-25FA-E842-A468-8F2C58E83AA8}"/>
              </a:ext>
            </a:extLst>
          </p:cNvPr>
          <p:cNvSpPr/>
          <p:nvPr/>
        </p:nvSpPr>
        <p:spPr>
          <a:xfrm>
            <a:off x="4739640" y="3269555"/>
            <a:ext cx="1036320" cy="1188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E8A793-1DEE-2D4E-B0BF-62F6D4EF9BFE}"/>
              </a:ext>
            </a:extLst>
          </p:cNvPr>
          <p:cNvSpPr/>
          <p:nvPr/>
        </p:nvSpPr>
        <p:spPr>
          <a:xfrm>
            <a:off x="5994710" y="3269555"/>
            <a:ext cx="1036320" cy="1188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9C4DED-1E09-E348-BA21-156F039529B1}"/>
              </a:ext>
            </a:extLst>
          </p:cNvPr>
          <p:cNvSpPr/>
          <p:nvPr/>
        </p:nvSpPr>
        <p:spPr>
          <a:xfrm>
            <a:off x="4671060" y="1981200"/>
            <a:ext cx="1036320" cy="1188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4D0C46-79EE-9D42-A020-D5F13B0DFC08}"/>
              </a:ext>
            </a:extLst>
          </p:cNvPr>
          <p:cNvSpPr/>
          <p:nvPr/>
        </p:nvSpPr>
        <p:spPr>
          <a:xfrm>
            <a:off x="5603953" y="2165421"/>
            <a:ext cx="714049" cy="746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57D57C-39CE-634A-9FAF-70B05F7114CE}"/>
              </a:ext>
            </a:extLst>
          </p:cNvPr>
          <p:cNvSpPr/>
          <p:nvPr/>
        </p:nvSpPr>
        <p:spPr>
          <a:xfrm>
            <a:off x="4814262" y="3474529"/>
            <a:ext cx="714049" cy="746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410E08-612B-CE42-877D-D252D4FC88C4}"/>
              </a:ext>
            </a:extLst>
          </p:cNvPr>
          <p:cNvSpPr/>
          <p:nvPr/>
        </p:nvSpPr>
        <p:spPr>
          <a:xfrm>
            <a:off x="6372551" y="3453776"/>
            <a:ext cx="714049" cy="746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DD0ECD-1CBD-EB47-8CC4-4ABE916BA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682" y="3269554"/>
            <a:ext cx="2692400" cy="260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95FC16-9E32-2547-932A-F3A733B2E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120" y="2911486"/>
            <a:ext cx="26924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4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42</Words>
  <Application>Microsoft Macintosh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NhuXuan Nguyen</dc:creator>
  <cp:lastModifiedBy>NhuXuan Nguyen</cp:lastModifiedBy>
  <cp:revision>10</cp:revision>
  <dcterms:created xsi:type="dcterms:W3CDTF">2020-04-02T07:48:35Z</dcterms:created>
  <dcterms:modified xsi:type="dcterms:W3CDTF">2020-04-04T09:43:42Z</dcterms:modified>
</cp:coreProperties>
</file>