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352" r:id="rId2"/>
    <p:sldId id="346" r:id="rId3"/>
    <p:sldId id="354" r:id="rId4"/>
    <p:sldId id="345" r:id="rId5"/>
    <p:sldId id="353" r:id="rId6"/>
    <p:sldId id="343" r:id="rId7"/>
    <p:sldId id="349" r:id="rId8"/>
    <p:sldId id="350" r:id="rId9"/>
    <p:sldId id="34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69" d="100"/>
          <a:sy n="69" d="100"/>
        </p:scale>
        <p:origin x="77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7B0D-01FA-432E-AC52-24BCA8068687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84A17-E0AD-4D76-9DC7-BB0DE3FF0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B75A-8D30-448F-B2BC-433C02015F1A}" type="datetimeFigureOut">
              <a:rPr lang="en-US" smtClean="0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Xuan%20Hop\Desktop\kk.mp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7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ay%20me%20trang\giao%20an%20me%20trang\thao%20gi&#7843;ng\CH&#7882;%20T&#221;\CaNhaThuongNhau-XuanMai_rc8r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Xuan%20Hop\Desktop\DoraemonNoUta-KUMIKOOUSUGI-3160797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" y="15815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13504" y="-69396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eaLnBrk="1" hangingPunct="1"/>
            <a:r>
              <a:rPr lang="en-US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: MẦM NON </a:t>
            </a:r>
            <a:r>
              <a:rPr lang="en-US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20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1915142" y="5025736"/>
            <a:ext cx="5704858" cy="7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TRẦN THỊ THU CHÂM</a:t>
            </a:r>
            <a:endParaRPr lang="en-US" sz="28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066800" y="3832053"/>
            <a:ext cx="7687109" cy="8763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600"/>
              </a:avLst>
            </a:prstTxWarp>
          </a:bodyPr>
          <a:lstStyle/>
          <a:p>
            <a:pPr algn="ctr"/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Ề TÀI: NB CHỮ SỐ 7, SỐ LƯỢNG </a:t>
            </a:r>
          </a:p>
          <a:p>
            <a:pPr algn="ctr"/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 SỐ THỨ TỰ TRONG PHẠM VI 7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288925" y="2481951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ĐỀ: NGHỀ NGHIỆP</a:t>
            </a:r>
          </a:p>
          <a:p>
            <a:pPr algn="ctr" eaLnBrk="1" hangingPunct="1"/>
            <a:endParaRPr lang="en-US" sz="9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LQVT</a:t>
            </a:r>
            <a:endParaRPr lang="en-US" sz="32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200" y="936625"/>
            <a:ext cx="28956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19" y="1053346"/>
            <a:ext cx="1172123" cy="11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400" y="1205649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33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97" y="2342533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5" y="3407075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457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83" y="76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-3810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1143000"/>
            <a:ext cx="64008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6 (Cho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918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HĐ3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sz="3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4162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799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tar0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828"/>
            <a:ext cx="1676399" cy="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glitter_sta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58" y="124822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umber-150796__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419600"/>
            <a:ext cx="1447800" cy="2133600"/>
          </a:xfrm>
          <a:prstGeom prst="rect">
            <a:avLst/>
          </a:prstGeom>
        </p:spPr>
      </p:pic>
      <p:pic>
        <p:nvPicPr>
          <p:cNvPr id="18" name="Picture 17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90600" cy="1904999"/>
          </a:xfrm>
          <a:prstGeom prst="rect">
            <a:avLst/>
          </a:prstGeom>
        </p:spPr>
      </p:pic>
      <p:pic>
        <p:nvPicPr>
          <p:cNvPr id="20" name="Picture 19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1"/>
            <a:ext cx="1219200" cy="1905000"/>
          </a:xfrm>
          <a:prstGeom prst="rect">
            <a:avLst/>
          </a:prstGeom>
        </p:spPr>
      </p:pic>
      <p:pic>
        <p:nvPicPr>
          <p:cNvPr id="21" name="Picture 20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62000"/>
            <a:ext cx="1219200" cy="1905000"/>
          </a:xfrm>
          <a:prstGeom prst="rect">
            <a:avLst/>
          </a:prstGeom>
        </p:spPr>
      </p:pic>
      <p:pic>
        <p:nvPicPr>
          <p:cNvPr id="22" name="Picture 21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38200"/>
            <a:ext cx="1219200" cy="1905000"/>
          </a:xfrm>
          <a:prstGeom prst="rect">
            <a:avLst/>
          </a:prstGeom>
        </p:spPr>
      </p:pic>
      <p:pic>
        <p:nvPicPr>
          <p:cNvPr id="23" name="Picture 22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1219200" cy="1905000"/>
          </a:xfrm>
          <a:prstGeom prst="rect">
            <a:avLst/>
          </a:prstGeom>
        </p:spPr>
      </p:pic>
      <p:pic>
        <p:nvPicPr>
          <p:cNvPr id="24" name="Picture 23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762000"/>
            <a:ext cx="1219200" cy="1905000"/>
          </a:xfrm>
          <a:prstGeom prst="rect">
            <a:avLst/>
          </a:prstGeom>
        </p:spPr>
      </p:pic>
      <p:pic>
        <p:nvPicPr>
          <p:cNvPr id="25" name="Picture 24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685800"/>
            <a:ext cx="1219200" cy="1905000"/>
          </a:xfrm>
          <a:prstGeom prst="rect">
            <a:avLst/>
          </a:prstGeom>
        </p:spPr>
      </p:pic>
      <p:pic>
        <p:nvPicPr>
          <p:cNvPr id="27" name="Picture 26" descr="BONG LUA CHU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762000"/>
            <a:ext cx="1219200" cy="1905000"/>
          </a:xfrm>
          <a:prstGeom prst="rect">
            <a:avLst/>
          </a:prstGeom>
        </p:spPr>
      </p:pic>
      <p:pic>
        <p:nvPicPr>
          <p:cNvPr id="33" name="Picture 32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14600"/>
            <a:ext cx="990600" cy="1904999"/>
          </a:xfrm>
          <a:prstGeom prst="rect">
            <a:avLst/>
          </a:prstGeom>
        </p:spPr>
      </p:pic>
      <p:pic>
        <p:nvPicPr>
          <p:cNvPr id="34" name="Picture 33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14601"/>
            <a:ext cx="990600" cy="1904999"/>
          </a:xfrm>
          <a:prstGeom prst="rect">
            <a:avLst/>
          </a:prstGeom>
        </p:spPr>
      </p:pic>
      <p:pic>
        <p:nvPicPr>
          <p:cNvPr id="35" name="Picture 34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14601"/>
            <a:ext cx="990600" cy="1904999"/>
          </a:xfrm>
          <a:prstGeom prst="rect">
            <a:avLst/>
          </a:prstGeom>
        </p:spPr>
      </p:pic>
      <p:pic>
        <p:nvPicPr>
          <p:cNvPr id="36" name="Picture 35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14601"/>
            <a:ext cx="990600" cy="1904999"/>
          </a:xfrm>
          <a:prstGeom prst="rect">
            <a:avLst/>
          </a:prstGeom>
        </p:spPr>
      </p:pic>
      <p:pic>
        <p:nvPicPr>
          <p:cNvPr id="37" name="Picture 36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514601"/>
            <a:ext cx="990600" cy="1904999"/>
          </a:xfrm>
          <a:prstGeom prst="rect">
            <a:avLst/>
          </a:prstGeom>
        </p:spPr>
      </p:pic>
      <p:pic>
        <p:nvPicPr>
          <p:cNvPr id="38" name="Picture 37" descr="CAI LIEM CH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514601"/>
            <a:ext cx="990600" cy="190499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685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HĐ3: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6342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85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3" y="2577092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AG001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842141" y="2879251"/>
            <a:ext cx="520725" cy="4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53617"/>
            <a:ext cx="609600" cy="6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Kien Zudo\Desktop\nhung-hinh-nen-powerpoint-chu-de-thien-nhien-dep-nhat-anh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600200"/>
            <a:ext cx="6979668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8" descr="star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84" y="-98778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0365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AG001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3346340" y="3909292"/>
            <a:ext cx="520725" cy="4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14" y="2895600"/>
            <a:ext cx="609600" cy="6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2925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NhaThuongNhau-XuanMai_rc8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ien Zudo\Desktop\2122191921_hinh-nen-cay-co-bong-hoa-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tar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91" y="56638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3" y="297316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AG001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003941" y="3583521"/>
            <a:ext cx="520725" cy="4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84441"/>
            <a:ext cx="609600" cy="6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1600200"/>
            <a:ext cx="80010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DoraemonNoUta-KUMIKOOUSUGI-316079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5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005114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0412" y="4256609"/>
            <a:ext cx="504317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SỨC KHỎE!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39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vdeo gioi thieu_336_1_17031.mp4&quot; Position=&quot;1&quot; SlideID=&quot;336&quot;/&gt;&lt;Video Name=&quot;Videoside4_312_1_90686.mp4&quot; Position=&quot;1&quot; SlideID=&quot;312&quot;/&gt;&lt;Video Name=&quot;side 15_313_1_20587.mp4&quot; Position=&quot;1&quot; SlideID=&quot;313&quot;/&gt;&lt;Video Name=&quot;ket thuc_314_1_24465.mp4&quot; Position=&quot;1&quot; SlideID=&quot;314&quot;/&gt;&lt;/Videos&gt;&#10;"/>
  <p:tag name="MMPROD_NEXTUNIQUEID" val="10352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Mời thử lại&quot;/&gt;&lt;property id=&quot;10068&quot; value=&quot;Đúng rồi&quot;/&gt;&lt;property id=&quot;10069&quot; value=&quot;Sai rồi-click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!&quot;/&gt;&lt;property id=&quot;10185&quot; value=&quot;1&quot;/&gt;&lt;property id=&quot;10188&quot; value=&quot;The time to answer this question has expired.&quot;/&gt;&lt;property id=&quot;10189&quot; value=&quot;1&quot;/&gt;&lt;property id=&quot;10192&quot; value=&quot;C:\Users\Kien Zudo\Desktop\New folder (3)\bai du thi e learning\TEPNGUON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Calibri&amp;quot; IsBold=&amp;quot;0&amp;quot; IsItalic=&amp;quot;0&amp;quot; IsUnderline=&amp;quot;0&amp;quot; FontSize=&amp;quot;44&amp;quot; UseDefFont=&amp;quot;0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 trắc nghiệm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Chúc mừng con! con đã hiểu bài!&quot;/&gt;&lt;property id=&quot;10166&quot; value=&quot;Rất tiếc! Con trả lời chưa chính xác&quot;/&gt;&lt;property id=&quot;10167&quot; value=&quot;FFFFFFFF&quot;/&gt;&lt;property id=&quot;10169&quot; value=&quot;Question %d of %d&quot;/&gt;&lt;property id=&quot;10170&quot; value=&quot;Send E-mail&quot;/&gt;&lt;property id=&quot;10171&quot; value=&quot;Rất giỏi! Con đã trả lời đúng câu hỏi này&quot;/&gt;&lt;property id=&quot;10172&quot; value=&quot;Con chưa hoàn thành câu hỏi này&quot;/&gt;&lt;property id=&quot;10173&quot; value=&quot;Đáp án của con là:&quot;/&gt;&lt;property id=&quot;10174&quot; value=&quot;Đáp án đúng là: 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0.0&quot;&gt;&lt;object type=&quot;1&quot; unique_id=&quot;10001&quot;&gt;&lt;property id=&quot;20141&quot; value=&quot;Bai giang elear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Kien Zudo\Desktop\chữ góc&quot;/&gt;&lt;property id=&quot;20226&quot; value=&quot;G:\bai giang elearning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êu đề cuộc thi&amp;quot;&quot;/&gt;&lt;property id=&quot;20307&quot; value=&quot;256&quot;/&gt;&lt;property id=&quot;20309&quot; value=&quot;-1&quot;/&gt;&lt;/object&gt;&lt;object type=&quot;3&quot; unique_id=&quot;22603&quot;&gt;&lt;property id=&quot;20148&quot; value=&quot;5&quot;/&gt;&lt;property id=&quot;20300&quot; value=&quot;Slide 2&quot;/&gt;&lt;property id=&quot;20307&quot; value=&quot;346&quot;/&gt;&lt;/object&gt;&lt;object type=&quot;3&quot; unique_id=&quot;22604&quot;&gt;&lt;property id=&quot;20148&quot; value=&quot;5&quot;/&gt;&lt;property id=&quot;20300&quot; value=&quot;Slide 3&quot;/&gt;&lt;property id=&quot;20307&quot; value=&quot;344&quot;/&gt;&lt;/object&gt;&lt;object type=&quot;3&quot; unique_id=&quot;22605&quot;&gt;&lt;property id=&quot;20148&quot; value=&quot;5&quot;/&gt;&lt;property id=&quot;20300&quot; value=&quot;Slide 4&quot;/&gt;&lt;property id=&quot;20307&quot; value=&quot;345&quot;/&gt;&lt;/object&gt;&lt;object type=&quot;3&quot; unique_id=&quot;22606&quot;&gt;&lt;property id=&quot;20148&quot; value=&quot;5&quot;/&gt;&lt;property id=&quot;20300&quot; value=&quot;Slide 5&quot;/&gt;&lt;property id=&quot;20307&quot; value=&quot;341&quot;/&gt;&lt;/object&gt;&lt;object type=&quot;3&quot; unique_id=&quot;22607&quot;&gt;&lt;property id=&quot;20148&quot; value=&quot;5&quot;/&gt;&lt;property id=&quot;20300&quot; value=&quot;Slide 6&quot;/&gt;&lt;property id=&quot;20307&quot; value=&quot;342&quot;/&gt;&lt;/object&gt;&lt;object type=&quot;3&quot; unique_id=&quot;22608&quot;&gt;&lt;property id=&quot;20148&quot; value=&quot;5&quot;/&gt;&lt;property id=&quot;20300&quot; value=&quot;Slide 7&quot;/&gt;&lt;property id=&quot;20307&quot; value=&quot;343&quot;/&gt;&lt;/object&gt;&lt;object type=&quot;3&quot; unique_id=&quot;22881&quot;&gt;&lt;property id=&quot;20148&quot; value=&quot;5&quot;/&gt;&lt;property id=&quot;20300&quot; value=&quot;Slide 10&quot;/&gt;&lt;property id=&quot;20307&quot; value=&quot;348&quot;/&gt;&lt;/object&gt;&lt;object type=&quot;3&quot; unique_id=&quot;22952&quot;&gt;&lt;property id=&quot;20148&quot; value=&quot;5&quot;/&gt;&lt;property id=&quot;20300&quot; value=&quot;Slide 8&quot;/&gt;&lt;property id=&quot;20307&quot; value=&quot;349&quot;/&gt;&lt;/object&gt;&lt;object type=&quot;3&quot; unique_id=&quot;22953&quot;&gt;&lt;property id=&quot;20148&quot; value=&quot;5&quot;/&gt;&lt;property id=&quot;20300&quot; value=&quot;Slide 9&quot;/&gt;&lt;property id=&quot;20307&quot; value=&quot;350&quot;/&gt;&lt;/object&gt;&lt;/object&gt;&lt;object type=&quot;10&quot; unique_id=&quot;10282&quot;&gt;&lt;object type=&quot;11&quot; unique_id=&quot;10283&quot;&gt;&lt;property id=&quot;20180&quot; value=&quot;1&quot;/&gt;&lt;property id=&quot;20181&quot; value=&quot;1&quot;/&gt;&lt;property id=&quot;20183&quot; value=&quot;1&quot;/&gt;&lt;/object&gt;&lt;object type=&quot;12&quot; unique_id=&quot;15698&quot;&gt;&lt;/object&gt;&lt;/object&gt;&lt;object type=&quot;4&quot; unique_id=&quot;1028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KIENZU~1\AppData\Local\Temp\PR\data\asimages\{627366F4-A6F6-4A17-BA02-0063956C3327}_21.png&quot;/&gt;&lt;left val=&quot;36&quot;/&gt;&lt;top val=&quot;90&quot;/&gt;&lt;width val=&quot;649&quot;/&gt;&lt;height val=&quot;9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7440</TotalTime>
  <Words>135</Words>
  <Application>Microsoft Office PowerPoint</Application>
  <PresentationFormat>On-screen Show (4:3)</PresentationFormat>
  <Paragraphs>27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 Zudo</dc:creator>
  <cp:lastModifiedBy>Admin</cp:lastModifiedBy>
  <cp:revision>430</cp:revision>
  <dcterms:created xsi:type="dcterms:W3CDTF">2016-10-08T09:53:22Z</dcterms:created>
  <dcterms:modified xsi:type="dcterms:W3CDTF">2021-11-26T08:20:58Z</dcterms:modified>
</cp:coreProperties>
</file>