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59" r:id="rId4"/>
    <p:sldId id="260" r:id="rId5"/>
    <p:sldId id="261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52220" autoAdjust="0"/>
  </p:normalViewPr>
  <p:slideViewPr>
    <p:cSldViewPr>
      <p:cViewPr>
        <p:scale>
          <a:sx n="56" d="100"/>
          <a:sy n="56" d="100"/>
        </p:scale>
        <p:origin x="-1806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C421E0-7315-4B05-BAB4-507E6BDA5DD8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2EBADCA-6F52-4D73-A7FB-96CC6E2FF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21E0-7315-4B05-BAB4-507E6BDA5DD8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ADCA-6F52-4D73-A7FB-96CC6E2FF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21E0-7315-4B05-BAB4-507E6BDA5DD8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ADCA-6F52-4D73-A7FB-96CC6E2FF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C421E0-7315-4B05-BAB4-507E6BDA5DD8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EBADCA-6F52-4D73-A7FB-96CC6E2FF2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C421E0-7315-4B05-BAB4-507E6BDA5DD8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2EBADCA-6F52-4D73-A7FB-96CC6E2FF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21E0-7315-4B05-BAB4-507E6BDA5DD8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ADCA-6F52-4D73-A7FB-96CC6E2FF2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21E0-7315-4B05-BAB4-507E6BDA5DD8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ADCA-6F52-4D73-A7FB-96CC6E2FF22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C421E0-7315-4B05-BAB4-507E6BDA5DD8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EBADCA-6F52-4D73-A7FB-96CC6E2FF2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21E0-7315-4B05-BAB4-507E6BDA5DD8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ADCA-6F52-4D73-A7FB-96CC6E2FF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C421E0-7315-4B05-BAB4-507E6BDA5DD8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EBADCA-6F52-4D73-A7FB-96CC6E2FF22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C421E0-7315-4B05-BAB4-507E6BDA5DD8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EBADCA-6F52-4D73-A7FB-96CC6E2FF22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C421E0-7315-4B05-BAB4-507E6BDA5DD8}" type="datetimeFigureOut">
              <a:rPr lang="en-US" smtClean="0"/>
              <a:t>11/05/2015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EBADCA-6F52-4D73-A7FB-96CC6E2FF2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gif"/><Relationship Id="rId7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jpg"/><Relationship Id="rId4" Type="http://schemas.openxmlformats.org/officeDocument/2006/relationships/slide" Target="slide3.xm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4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850" y="228600"/>
            <a:ext cx="7467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VỀ MÔI TRƯỜNG SỐNG CỦA ĐỖNG VẬT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2" y="4038600"/>
            <a:ext cx="3438723" cy="2021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85456"/>
            <a:ext cx="3445650" cy="2021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1371599"/>
            <a:ext cx="3445650" cy="2021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50" y="4044756"/>
            <a:ext cx="3445650" cy="2021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38200" y="3528352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ĐỘNG VẬT BIẾT BAY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5165" y="3556061"/>
            <a:ext cx="378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ĐỘNG VẬT SỐNG TRONG RỪNG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811" y="6128818"/>
            <a:ext cx="355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ĐỘNG VẬT SỐNG DƯỜI NƯỚC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6156344"/>
            <a:ext cx="354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ĐỘNG VẬT NUÔI TRONG 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344565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67" y="4504458"/>
            <a:ext cx="1692433" cy="21829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67" y="4539095"/>
            <a:ext cx="1692433" cy="2153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67" y="4544289"/>
            <a:ext cx="1692433" cy="2143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4" y="4558144"/>
            <a:ext cx="1685506" cy="2143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67" y="4495800"/>
            <a:ext cx="1692433" cy="21483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915400" y="6553200"/>
            <a:ext cx="2286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65119" y="76200"/>
            <a:ext cx="3851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VẬT BIẾT BAY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4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0.02223 L 0.37604 -0.4208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4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16753 -0.418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1592 -0.4048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838200"/>
            <a:ext cx="3325091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4733925"/>
            <a:ext cx="2313709" cy="2001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733924"/>
            <a:ext cx="2133600" cy="2001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724400"/>
            <a:ext cx="2057400" cy="2001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8" y="4779957"/>
            <a:ext cx="2029691" cy="2001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8915400" y="6553200"/>
            <a:ext cx="2286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47230" y="76200"/>
            <a:ext cx="6577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VẬT SỐNG TRONG RỪNG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04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40156 -0.5916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-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1667 -0.4583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5834 -0.279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3438723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11" y="4687443"/>
            <a:ext cx="1620294" cy="2052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41" y="4670717"/>
            <a:ext cx="1296959" cy="1997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109" y="4687443"/>
            <a:ext cx="1400396" cy="2052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83" y="4687443"/>
            <a:ext cx="1631145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87443"/>
            <a:ext cx="1476161" cy="2052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915400" y="6553200"/>
            <a:ext cx="2286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47961" y="152400"/>
            <a:ext cx="6342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VẬT SỐNG DƯỚI NƯỚC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21667 -0.4664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18091 -0.3664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0.15 -0.2835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" y="990600"/>
            <a:ext cx="344565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4521975"/>
            <a:ext cx="1714500" cy="2196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21976"/>
            <a:ext cx="1724891" cy="2196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21975"/>
            <a:ext cx="1790700" cy="2196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21975"/>
            <a:ext cx="1803217" cy="2196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521975"/>
            <a:ext cx="1656774" cy="2196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915400" y="6553200"/>
            <a:ext cx="2286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80071" y="221673"/>
            <a:ext cx="6160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VẬT NUÔI TRONG NHÀ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53473 -0.5416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36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025 -0.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6200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VỀ MÔI TRƯỜNG SỐNG CỦA ĐỘNG VẬT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05000"/>
            <a:ext cx="5040252" cy="3280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38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</TotalTime>
  <Words>56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Oriel</vt:lpstr>
      <vt:lpstr>TRÒ CHƠI VỀ MÔI TRƯỜNG SỐNG CỦA ĐỖNG VẬT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A01</dc:creator>
  <cp:lastModifiedBy>D06</cp:lastModifiedBy>
  <cp:revision>18</cp:revision>
  <dcterms:created xsi:type="dcterms:W3CDTF">2015-05-04T06:20:00Z</dcterms:created>
  <dcterms:modified xsi:type="dcterms:W3CDTF">2015-05-11T06:58:18Z</dcterms:modified>
</cp:coreProperties>
</file>