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58" r:id="rId4"/>
    <p:sldId id="262" r:id="rId5"/>
    <p:sldId id="263" r:id="rId6"/>
    <p:sldId id="260" r:id="rId7"/>
    <p:sldId id="259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08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102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14AB-6E17-4B08-A89C-B989A4D7A5D3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3A17C-04D1-47B7-820D-2746D6C22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126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14AB-6E17-4B08-A89C-B989A4D7A5D3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3A17C-04D1-47B7-820D-2746D6C22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996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14AB-6E17-4B08-A89C-B989A4D7A5D3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3A17C-04D1-47B7-820D-2746D6C22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015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14AB-6E17-4B08-A89C-B989A4D7A5D3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3A17C-04D1-47B7-820D-2746D6C22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63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14AB-6E17-4B08-A89C-B989A4D7A5D3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3A17C-04D1-47B7-820D-2746D6C22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55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14AB-6E17-4B08-A89C-B989A4D7A5D3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3A17C-04D1-47B7-820D-2746D6C22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47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14AB-6E17-4B08-A89C-B989A4D7A5D3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3A17C-04D1-47B7-820D-2746D6C22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221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14AB-6E17-4B08-A89C-B989A4D7A5D3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3A17C-04D1-47B7-820D-2746D6C22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098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14AB-6E17-4B08-A89C-B989A4D7A5D3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3A17C-04D1-47B7-820D-2746D6C22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417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14AB-6E17-4B08-A89C-B989A4D7A5D3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3A17C-04D1-47B7-820D-2746D6C22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653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014AB-6E17-4B08-A89C-B989A4D7A5D3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3A17C-04D1-47B7-820D-2746D6C22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319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014AB-6E17-4B08-A89C-B989A4D7A5D3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3A17C-04D1-47B7-820D-2746D6C22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026" name="Picture 2" descr="D:\tài liệu của phượng\hình nền\Hinh nen Powerpoint don gian tinh te de thuong mo dau slid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48"/>
            <a:ext cx="9144000" cy="685125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Title 1"/>
          <p:cNvSpPr txBox="1">
            <a:spLocks/>
          </p:cNvSpPr>
          <p:nvPr/>
        </p:nvSpPr>
        <p:spPr bwMode="auto">
          <a:xfrm>
            <a:off x="468313" y="333375"/>
            <a:ext cx="84264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b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2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ƯỢNG THANH</a:t>
            </a:r>
            <a:endParaRPr lang="en-US" sz="2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Title 1"/>
          <p:cNvSpPr txBox="1">
            <a:spLocks/>
          </p:cNvSpPr>
          <p:nvPr/>
        </p:nvSpPr>
        <p:spPr bwMode="auto">
          <a:xfrm>
            <a:off x="323850" y="24923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 LIỆT CHÀO MỪNG CÁC BÁC CÁC CÔ VỀ DỰ GIỜ LỚP  MGL 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A1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4" name="TextBox 6"/>
          <p:cNvSpPr txBox="1">
            <a:spLocks noChangeArrowheads="1"/>
          </p:cNvSpPr>
          <p:nvPr/>
        </p:nvSpPr>
        <p:spPr bwMode="auto">
          <a:xfrm>
            <a:off x="3571875" y="5929313"/>
            <a:ext cx="196239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2019-2020</a:t>
            </a:r>
          </a:p>
          <a:p>
            <a:pPr eaLnBrk="1" hangingPunct="1"/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71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ết quả hình ảnh cho hình nền khung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0"/>
            <a:ext cx="9123218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81200" y="1066800"/>
            <a:ext cx="623106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1908FC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THẨM MỸ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MÔN:T ẠO HÌNH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 TÀI: VẼ THEO Ý THÍCH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 TUỔI:5-6 TUỔI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VIÊN:NGUYỄN THỊ PHƯỢNG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34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0"/>
            <a:ext cx="91232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623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ết quả hình ảnh cho hình nền khung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" y="20782"/>
            <a:ext cx="9137073" cy="683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3844" y="1219200"/>
            <a:ext cx="9144000" cy="3564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Ý TƯỞNG</a:t>
            </a:r>
          </a:p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CỦA TRẺ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Mùa xuân của em KARAOK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4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7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ết quả hình ảnh cho hình nền khung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8200" y="612844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 </a:t>
            </a:r>
          </a:p>
          <a:p>
            <a:pPr algn="ctr">
              <a:lnSpc>
                <a:spcPct val="150000"/>
              </a:lnSpc>
            </a:pP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 HIỆN </a:t>
            </a:r>
          </a:p>
          <a:p>
            <a:pPr algn="ctr">
              <a:lnSpc>
                <a:spcPct val="150000"/>
              </a:lnSpc>
            </a:pP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Ý TƯỞNG </a:t>
            </a:r>
          </a:p>
          <a:p>
            <a:pPr algn="ctr">
              <a:lnSpc>
                <a:spcPct val="150000"/>
              </a:lnSpc>
            </a:pP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 MÌNH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MÙA XUÂ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" y="56840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8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Kết quả hình ảnh cho hình nền đẹp khung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" y="0"/>
            <a:ext cx="9150927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6928" y="838200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TRƯNG BÀY </a:t>
            </a:r>
          </a:p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 PHẨM CỦA TRẺ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06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hình nền đẹp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-27709"/>
            <a:ext cx="9164782" cy="68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444946"/>
              </p:ext>
            </p:extLst>
          </p:nvPr>
        </p:nvGraphicFramePr>
        <p:xfrm>
          <a:off x="0" y="-762000"/>
          <a:ext cx="9144000" cy="7620000"/>
        </p:xfrm>
        <a:graphic>
          <a:graphicData uri="http://schemas.openxmlformats.org/drawingml/2006/table">
            <a:tbl>
              <a:tblPr/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0000">
                <a:tc>
                  <a:txBody>
                    <a:bodyPr/>
                    <a:lstStyle/>
                    <a:p>
                      <a:pPr algn="ctr"/>
                      <a:r>
                        <a:rPr lang="vi-VN" sz="4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Tiết học Tạo Hình </a:t>
                      </a:r>
                      <a:r>
                        <a:rPr lang="vi-VN" sz="48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của </a:t>
                      </a:r>
                      <a:r>
                        <a:rPr lang="vi-VN" sz="4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lớp MGL A1 </a:t>
                      </a:r>
                      <a:r>
                        <a:rPr lang="vi-VN" sz="48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đến </a:t>
                      </a:r>
                      <a:r>
                        <a:rPr lang="vi-VN" sz="4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đây là kết thúc</a:t>
                      </a:r>
                      <a:endParaRPr lang="vi-VN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vi-VN" sz="4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* xin kính chúc các cô </a:t>
                      </a:r>
                      <a:r>
                        <a:rPr lang="vi-VN" sz="48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sức </a:t>
                      </a:r>
                      <a:r>
                        <a:rPr lang="vi-VN" sz="4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khỏe, hạnh phúc</a:t>
                      </a:r>
                      <a:endParaRPr lang="vi-VN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987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91</Words>
  <Application>Microsoft Office PowerPoint</Application>
  <PresentationFormat>On-screen Show (4:3)</PresentationFormat>
  <Paragraphs>19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by 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PHUONG_OT</dc:creator>
  <cp:lastModifiedBy>Admin</cp:lastModifiedBy>
  <cp:revision>5</cp:revision>
  <dcterms:created xsi:type="dcterms:W3CDTF">2019-11-26T14:25:20Z</dcterms:created>
  <dcterms:modified xsi:type="dcterms:W3CDTF">2021-07-30T13:38:54Z</dcterms:modified>
</cp:coreProperties>
</file>