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C446-77EA-4993-B45F-DDC56BD5DC0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7A51-1E7A-4F1C-9084-6086564C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27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C446-77EA-4993-B45F-DDC56BD5DC0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7A51-1E7A-4F1C-9084-6086564C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88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C446-77EA-4993-B45F-DDC56BD5DC0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7A51-1E7A-4F1C-9084-6086564C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4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C446-77EA-4993-B45F-DDC56BD5DC0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7A51-1E7A-4F1C-9084-6086564C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89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C446-77EA-4993-B45F-DDC56BD5DC0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7A51-1E7A-4F1C-9084-6086564C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85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C446-77EA-4993-B45F-DDC56BD5DC0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7A51-1E7A-4F1C-9084-6086564C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6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C446-77EA-4993-B45F-DDC56BD5DC0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7A51-1E7A-4F1C-9084-6086564C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66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C446-77EA-4993-B45F-DDC56BD5DC0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7A51-1E7A-4F1C-9084-6086564C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6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C446-77EA-4993-B45F-DDC56BD5DC0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7A51-1E7A-4F1C-9084-6086564C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6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C446-77EA-4993-B45F-DDC56BD5DC0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7A51-1E7A-4F1C-9084-6086564C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53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C446-77EA-4993-B45F-DDC56BD5DC0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7A51-1E7A-4F1C-9084-6086564C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12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2C446-77EA-4993-B45F-DDC56BD5DC0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37A51-1E7A-4F1C-9084-6086564C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6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5691" y="990600"/>
            <a:ext cx="8229600" cy="57246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Lĩnh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vực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triển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thẩm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mĩ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giáo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dục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âm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nhạc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Đề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tài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Vận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theo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nhạc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“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Lời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buổi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sáng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</a:p>
          <a:p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Nghe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Cả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nhà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thương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nhau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Lứa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tuổi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24-36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tháng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Thời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gian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15-20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phút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Người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thực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hiện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Phạm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Thị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Cẩm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Vân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967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676400"/>
            <a:ext cx="8229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Phần</a:t>
            </a:r>
            <a:r>
              <a:rPr lang="en-US" sz="7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</a:t>
            </a:r>
            <a:r>
              <a:rPr lang="en-US" sz="7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“</a:t>
            </a:r>
            <a:r>
              <a:rPr lang="en-US" sz="72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Nhanh</a:t>
            </a:r>
            <a:r>
              <a:rPr lang="en-US" sz="7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trí</a:t>
            </a:r>
            <a:r>
              <a:rPr lang="en-US" sz="7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</a:p>
        </p:txBody>
      </p:sp>
      <p:pic>
        <p:nvPicPr>
          <p:cNvPr id="6" name="lời chào buổi sáng để cho trẻ há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8660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0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1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032613"/>
            <a:ext cx="784859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Phần</a:t>
            </a:r>
            <a:r>
              <a:rPr lang="en-US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</a:t>
            </a:r>
            <a:r>
              <a:rPr lang="en-US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tài</a:t>
            </a:r>
            <a:r>
              <a:rPr lang="en-US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năng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lời chào buổi sáng để vận độ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53200" y="533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3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2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143000"/>
            <a:ext cx="7391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Thưởng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thức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âm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nhạc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cả nhà thương nhau cô hát cho trẻ ngh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86600" y="5268191"/>
            <a:ext cx="865909" cy="865909"/>
          </a:xfrm>
          <a:prstGeom prst="rect">
            <a:avLst/>
          </a:prstGeom>
        </p:spPr>
      </p:pic>
      <p:pic>
        <p:nvPicPr>
          <p:cNvPr id="6" name="cả nhà thương nhau cô và trẻ hát cuố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" y="541020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38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68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66</Words>
  <Application>Microsoft Office PowerPoint</Application>
  <PresentationFormat>On-screen Show (4:3)</PresentationFormat>
  <Paragraphs>11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2</cp:revision>
  <dcterms:created xsi:type="dcterms:W3CDTF">2020-11-10T05:42:47Z</dcterms:created>
  <dcterms:modified xsi:type="dcterms:W3CDTF">2021-07-30T14:00:08Z</dcterms:modified>
</cp:coreProperties>
</file>