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8BA4-E964-4B1B-BB2A-9580389BF8F5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Cho-Toi-Di-Lam-Mua-Voi-Phuong-Nhung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ước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0"/>
            <a:ext cx="583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ỦY BAN NHÂN DÂN QUẬN LONG BIÊN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TRƯỜNG MẦM NON TRÀNG AN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" y="1276351"/>
            <a:ext cx="77938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MGB C4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2020 -202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nề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200150"/>
            <a:ext cx="722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 Cho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ho-Toi-Di-Lam-Mua-Voi-Phuong-Nh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2419350"/>
            <a:ext cx="54864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- 2021-05-20T165521.93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69</Words>
  <Application>Microsoft Office PowerPoint</Application>
  <PresentationFormat>On-screen Show (16:9)</PresentationFormat>
  <Paragraphs>12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</cp:revision>
  <dcterms:created xsi:type="dcterms:W3CDTF">2021-05-20T09:17:41Z</dcterms:created>
  <dcterms:modified xsi:type="dcterms:W3CDTF">2021-05-22T09:00:25Z</dcterms:modified>
</cp:coreProperties>
</file>