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2" r:id="rId2"/>
    <p:sldMasterId id="2147483744" r:id="rId3"/>
    <p:sldMasterId id="2147483756" r:id="rId4"/>
  </p:sldMasterIdLst>
  <p:sldIdLst>
    <p:sldId id="347" r:id="rId5"/>
    <p:sldId id="350" r:id="rId6"/>
    <p:sldId id="351" r:id="rId7"/>
    <p:sldId id="365" r:id="rId8"/>
    <p:sldId id="367" r:id="rId9"/>
    <p:sldId id="370" r:id="rId10"/>
    <p:sldId id="354" r:id="rId11"/>
    <p:sldId id="356" r:id="rId12"/>
    <p:sldId id="361" r:id="rId13"/>
    <p:sldId id="362" r:id="rId14"/>
    <p:sldId id="363" r:id="rId15"/>
    <p:sldId id="368" r:id="rId16"/>
    <p:sldId id="355" r:id="rId17"/>
    <p:sldId id="314" r:id="rId18"/>
  </p:sldIdLst>
  <p:sldSz cx="9144000" cy="5143500" type="screen16x9"/>
  <p:notesSz cx="6858000" cy="9144000"/>
  <p:defaultTextStyle>
    <a:defPPr>
      <a:defRPr lang="en-US"/>
    </a:defPPr>
    <a:lvl1pPr marL="0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8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30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92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59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16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74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503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83898"/>
    <a:srgbClr val="F6FE8C"/>
    <a:srgbClr val="660066"/>
    <a:srgbClr val="E8F694"/>
    <a:srgbClr val="8DFDAA"/>
    <a:srgbClr val="B3B5FF"/>
    <a:srgbClr val="009900"/>
    <a:srgbClr val="66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1231" autoAdjust="0"/>
  </p:normalViewPr>
  <p:slideViewPr>
    <p:cSldViewPr>
      <p:cViewPr>
        <p:scale>
          <a:sx n="68" d="100"/>
          <a:sy n="68" d="100"/>
        </p:scale>
        <p:origin x="-552" y="-6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5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23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33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6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94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450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004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6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4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3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16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699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98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265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88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786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0" indent="0">
              <a:buNone/>
              <a:defRPr sz="1500" b="1"/>
            </a:lvl2pPr>
            <a:lvl3pPr marL="685664" indent="0">
              <a:buNone/>
              <a:defRPr sz="1400" b="1"/>
            </a:lvl3pPr>
            <a:lvl4pPr marL="1028496" indent="0">
              <a:buNone/>
              <a:defRPr sz="1200" b="1"/>
            </a:lvl4pPr>
            <a:lvl5pPr marL="1371328" indent="0">
              <a:buNone/>
              <a:defRPr sz="1200" b="1"/>
            </a:lvl5pPr>
            <a:lvl6pPr marL="1714163" indent="0">
              <a:buNone/>
              <a:defRPr sz="1200" b="1"/>
            </a:lvl6pPr>
            <a:lvl7pPr marL="2056991" indent="0">
              <a:buNone/>
              <a:defRPr sz="1200" b="1"/>
            </a:lvl7pPr>
            <a:lvl8pPr marL="2399820" indent="0">
              <a:buNone/>
              <a:defRPr sz="1200" b="1"/>
            </a:lvl8pPr>
            <a:lvl9pPr marL="274265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0" indent="0">
              <a:buNone/>
              <a:defRPr sz="1500" b="1"/>
            </a:lvl2pPr>
            <a:lvl3pPr marL="685664" indent="0">
              <a:buNone/>
              <a:defRPr sz="1400" b="1"/>
            </a:lvl3pPr>
            <a:lvl4pPr marL="1028496" indent="0">
              <a:buNone/>
              <a:defRPr sz="1200" b="1"/>
            </a:lvl4pPr>
            <a:lvl5pPr marL="1371328" indent="0">
              <a:buNone/>
              <a:defRPr sz="1200" b="1"/>
            </a:lvl5pPr>
            <a:lvl6pPr marL="1714163" indent="0">
              <a:buNone/>
              <a:defRPr sz="1200" b="1"/>
            </a:lvl6pPr>
            <a:lvl7pPr marL="2056991" indent="0">
              <a:buNone/>
              <a:defRPr sz="1200" b="1"/>
            </a:lvl7pPr>
            <a:lvl8pPr marL="2399820" indent="0">
              <a:buNone/>
              <a:defRPr sz="1200" b="1"/>
            </a:lvl8pPr>
            <a:lvl9pPr marL="274265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25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46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738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3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30" indent="0">
              <a:buNone/>
              <a:defRPr sz="900"/>
            </a:lvl2pPr>
            <a:lvl3pPr marL="685664" indent="0">
              <a:buNone/>
              <a:defRPr sz="800"/>
            </a:lvl3pPr>
            <a:lvl4pPr marL="1028496" indent="0">
              <a:buNone/>
              <a:defRPr sz="700"/>
            </a:lvl4pPr>
            <a:lvl5pPr marL="1371328" indent="0">
              <a:buNone/>
              <a:defRPr sz="700"/>
            </a:lvl5pPr>
            <a:lvl6pPr marL="1714163" indent="0">
              <a:buNone/>
              <a:defRPr sz="700"/>
            </a:lvl6pPr>
            <a:lvl7pPr marL="2056991" indent="0">
              <a:buNone/>
              <a:defRPr sz="700"/>
            </a:lvl7pPr>
            <a:lvl8pPr marL="2399820" indent="0">
              <a:buNone/>
              <a:defRPr sz="700"/>
            </a:lvl8pPr>
            <a:lvl9pPr marL="274265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370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80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30" indent="0">
              <a:buNone/>
              <a:defRPr sz="2100"/>
            </a:lvl2pPr>
            <a:lvl3pPr marL="685664" indent="0">
              <a:buNone/>
              <a:defRPr sz="1800"/>
            </a:lvl3pPr>
            <a:lvl4pPr marL="1028496" indent="0">
              <a:buNone/>
              <a:defRPr sz="1500"/>
            </a:lvl4pPr>
            <a:lvl5pPr marL="1371328" indent="0">
              <a:buNone/>
              <a:defRPr sz="1500"/>
            </a:lvl5pPr>
            <a:lvl6pPr marL="1714163" indent="0">
              <a:buNone/>
              <a:defRPr sz="1500"/>
            </a:lvl6pPr>
            <a:lvl7pPr marL="2056991" indent="0">
              <a:buNone/>
              <a:defRPr sz="1500"/>
            </a:lvl7pPr>
            <a:lvl8pPr marL="2399820" indent="0">
              <a:buNone/>
              <a:defRPr sz="1500"/>
            </a:lvl8pPr>
            <a:lvl9pPr marL="274265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7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30" indent="0">
              <a:buNone/>
              <a:defRPr sz="900"/>
            </a:lvl2pPr>
            <a:lvl3pPr marL="685664" indent="0">
              <a:buNone/>
              <a:defRPr sz="800"/>
            </a:lvl3pPr>
            <a:lvl4pPr marL="1028496" indent="0">
              <a:buNone/>
              <a:defRPr sz="700"/>
            </a:lvl4pPr>
            <a:lvl5pPr marL="1371328" indent="0">
              <a:buNone/>
              <a:defRPr sz="700"/>
            </a:lvl5pPr>
            <a:lvl6pPr marL="1714163" indent="0">
              <a:buNone/>
              <a:defRPr sz="700"/>
            </a:lvl6pPr>
            <a:lvl7pPr marL="2056991" indent="0">
              <a:buNone/>
              <a:defRPr sz="700"/>
            </a:lvl7pPr>
            <a:lvl8pPr marL="2399820" indent="0">
              <a:buNone/>
              <a:defRPr sz="700"/>
            </a:lvl8pPr>
            <a:lvl9pPr marL="274265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804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08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296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1596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8060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320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5196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469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8923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37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488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75" indent="0">
              <a:buNone/>
              <a:defRPr sz="900"/>
            </a:lvl2pPr>
            <a:lvl3pPr marL="685749" indent="0">
              <a:buNone/>
              <a:defRPr sz="800"/>
            </a:lvl3pPr>
            <a:lvl4pPr marL="1028624" indent="0">
              <a:buNone/>
              <a:defRPr sz="700"/>
            </a:lvl4pPr>
            <a:lvl5pPr marL="1371498" indent="0">
              <a:buNone/>
              <a:defRPr sz="700"/>
            </a:lvl5pPr>
            <a:lvl6pPr marL="1714373" indent="0">
              <a:buNone/>
              <a:defRPr sz="700"/>
            </a:lvl6pPr>
            <a:lvl7pPr marL="2057246" indent="0">
              <a:buNone/>
              <a:defRPr sz="700"/>
            </a:lvl7pPr>
            <a:lvl8pPr marL="2400120" indent="0">
              <a:buNone/>
              <a:defRPr sz="700"/>
            </a:lvl8pPr>
            <a:lvl9pPr marL="2742995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446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75" indent="0">
              <a:buNone/>
              <a:defRPr sz="900"/>
            </a:lvl2pPr>
            <a:lvl3pPr marL="685749" indent="0">
              <a:buNone/>
              <a:defRPr sz="800"/>
            </a:lvl3pPr>
            <a:lvl4pPr marL="1028624" indent="0">
              <a:buNone/>
              <a:defRPr sz="700"/>
            </a:lvl4pPr>
            <a:lvl5pPr marL="1371498" indent="0">
              <a:buNone/>
              <a:defRPr sz="700"/>
            </a:lvl5pPr>
            <a:lvl6pPr marL="1714373" indent="0">
              <a:buNone/>
              <a:defRPr sz="700"/>
            </a:lvl6pPr>
            <a:lvl7pPr marL="2057246" indent="0">
              <a:buNone/>
              <a:defRPr sz="700"/>
            </a:lvl7pPr>
            <a:lvl8pPr marL="2400120" indent="0">
              <a:buNone/>
              <a:defRPr sz="700"/>
            </a:lvl8pPr>
            <a:lvl9pPr marL="2742995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147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9579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4081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1392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389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2439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3606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6301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2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881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873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6686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5847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1157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67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2" indent="0">
              <a:buNone/>
              <a:defRPr sz="1600" b="1"/>
            </a:lvl4pPr>
            <a:lvl5pPr marL="1828259" indent="0">
              <a:buNone/>
              <a:defRPr sz="1600" b="1"/>
            </a:lvl5pPr>
            <a:lvl6pPr marL="2285316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5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2" indent="0">
              <a:buNone/>
              <a:defRPr sz="1600" b="1"/>
            </a:lvl4pPr>
            <a:lvl5pPr marL="1828259" indent="0">
              <a:buNone/>
              <a:defRPr sz="1600" b="1"/>
            </a:lvl5pPr>
            <a:lvl6pPr marL="2285316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5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11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59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98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30" indent="0">
              <a:buNone/>
              <a:defRPr sz="1000"/>
            </a:lvl3pPr>
            <a:lvl4pPr marL="1371192" indent="0">
              <a:buNone/>
              <a:defRPr sz="900"/>
            </a:lvl4pPr>
            <a:lvl5pPr marL="1828259" indent="0">
              <a:buNone/>
              <a:defRPr sz="900"/>
            </a:lvl5pPr>
            <a:lvl6pPr marL="2285316" indent="0">
              <a:buNone/>
              <a:defRPr sz="900"/>
            </a:lvl6pPr>
            <a:lvl7pPr marL="2742374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5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58" indent="0">
              <a:buNone/>
              <a:defRPr sz="2800"/>
            </a:lvl2pPr>
            <a:lvl3pPr marL="914130" indent="0">
              <a:buNone/>
              <a:defRPr sz="2400"/>
            </a:lvl3pPr>
            <a:lvl4pPr marL="1371192" indent="0">
              <a:buNone/>
              <a:defRPr sz="2000"/>
            </a:lvl4pPr>
            <a:lvl5pPr marL="1828259" indent="0">
              <a:buNone/>
              <a:defRPr sz="2000"/>
            </a:lvl5pPr>
            <a:lvl6pPr marL="2285316" indent="0">
              <a:buNone/>
              <a:defRPr sz="2000"/>
            </a:lvl6pPr>
            <a:lvl7pPr marL="2742374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30" indent="0">
              <a:buNone/>
              <a:defRPr sz="1000"/>
            </a:lvl3pPr>
            <a:lvl4pPr marL="1371192" indent="0">
              <a:buNone/>
              <a:defRPr sz="900"/>
            </a:lvl4pPr>
            <a:lvl5pPr marL="1828259" indent="0">
              <a:buNone/>
              <a:defRPr sz="900"/>
            </a:lvl5pPr>
            <a:lvl6pPr marL="2285316" indent="0">
              <a:buNone/>
              <a:defRPr sz="900"/>
            </a:lvl6pPr>
            <a:lvl7pPr marL="2742374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4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719A6-427B-440D-BEBC-F5E435B6FCFF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70"/>
            <a:ext cx="2895600" cy="27384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8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13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4" indent="-342794" algn="l" defTabSz="91413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33" indent="-285666" algn="l" defTabSz="91413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9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28" algn="l" defTabSz="91413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7" indent="-228528" algn="l" defTabSz="91413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4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4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6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9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6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4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68" tIns="34289" rIns="68568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68" tIns="34289" rIns="68568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68" tIns="34289" rIns="68568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64"/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664"/>
              <a:t>3/15/2021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68" tIns="34289" rIns="68568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6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68" tIns="34289" rIns="68568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64"/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66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07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685664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26" indent="-257126" algn="l" defTabSz="6856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01" indent="-214273" algn="l" defTabSz="685664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81" indent="-171418" algn="l" defTabSz="68566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10" indent="-171418" algn="l" defTabSz="685664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40" indent="-171418" algn="l" defTabSz="685664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574" indent="-171418" algn="l" defTabSz="6856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406" indent="-171418" algn="l" defTabSz="6856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238" indent="-171418" algn="l" defTabSz="6856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73" indent="-171418" algn="l" defTabSz="6856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0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64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96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28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63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91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20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650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76" tIns="34289" rIns="68576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76" tIns="34289" rIns="68576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49"/>
              <a:t>3/15/2021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4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9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685749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6" indent="-257156" algn="l" defTabSz="6857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1" indent="-214298" algn="l" defTabSz="685749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2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4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9.gif"/><Relationship Id="rId11" Type="http://schemas.openxmlformats.org/officeDocument/2006/relationships/image" Target="../media/image19.jpeg"/><Relationship Id="rId5" Type="http://schemas.openxmlformats.org/officeDocument/2006/relationships/audio" Target="../media/audio2.wav"/><Relationship Id="rId10" Type="http://schemas.openxmlformats.org/officeDocument/2006/relationships/image" Target="../media/image18.jpeg"/><Relationship Id="rId4" Type="http://schemas.openxmlformats.org/officeDocument/2006/relationships/audio" Target="../media/audio1.wav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4.png"/><Relationship Id="rId12" Type="http://schemas.openxmlformats.org/officeDocument/2006/relationships/image" Target="../media/image22.jpe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9.gif"/><Relationship Id="rId11" Type="http://schemas.openxmlformats.org/officeDocument/2006/relationships/image" Target="../media/image12.jpg"/><Relationship Id="rId5" Type="http://schemas.openxmlformats.org/officeDocument/2006/relationships/audio" Target="../media/audio2.wav"/><Relationship Id="rId10" Type="http://schemas.openxmlformats.org/officeDocument/2006/relationships/image" Target="../media/image21.jpeg"/><Relationship Id="rId4" Type="http://schemas.openxmlformats.org/officeDocument/2006/relationships/audio" Target="../media/audio1.wav"/><Relationship Id="rId9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4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9.gif"/><Relationship Id="rId11" Type="http://schemas.openxmlformats.org/officeDocument/2006/relationships/image" Target="../media/image13.jpeg"/><Relationship Id="rId5" Type="http://schemas.openxmlformats.org/officeDocument/2006/relationships/audio" Target="../media/audio2.wav"/><Relationship Id="rId10" Type="http://schemas.openxmlformats.org/officeDocument/2006/relationships/image" Target="../media/image17.jpeg"/><Relationship Id="rId4" Type="http://schemas.openxmlformats.org/officeDocument/2006/relationships/audio" Target="../media/audio1.wav"/><Relationship Id="rId9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7.pn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4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9.gif"/><Relationship Id="rId11" Type="http://schemas.openxmlformats.org/officeDocument/2006/relationships/image" Target="../media/image13.jpeg"/><Relationship Id="rId5" Type="http://schemas.openxmlformats.org/officeDocument/2006/relationships/audio" Target="../media/audio2.wav"/><Relationship Id="rId10" Type="http://schemas.openxmlformats.org/officeDocument/2006/relationships/image" Target="../media/image12.jpg"/><Relationship Id="rId4" Type="http://schemas.openxmlformats.org/officeDocument/2006/relationships/audio" Target="../media/audio1.wav"/><Relationship Id="rId9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4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9.gif"/><Relationship Id="rId11" Type="http://schemas.openxmlformats.org/officeDocument/2006/relationships/image" Target="../media/image16.jpeg"/><Relationship Id="rId5" Type="http://schemas.openxmlformats.org/officeDocument/2006/relationships/audio" Target="../media/audio2.wav"/><Relationship Id="rId10" Type="http://schemas.openxmlformats.org/officeDocument/2006/relationships/image" Target="../media/image15.jpg"/><Relationship Id="rId4" Type="http://schemas.openxmlformats.org/officeDocument/2006/relationships/audio" Target="../media/audio1.wav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E0B708-08CC-41DB-8A5B-6AF13BC79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1CAA56B-B760-45E0-AFF3-708D63A5E5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8836"/>
            <a:ext cx="9144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FB862A8-D4AD-498D-8B43-0F38E492E85E}"/>
              </a:ext>
            </a:extLst>
          </p:cNvPr>
          <p:cNvSpPr txBox="1"/>
          <p:nvPr/>
        </p:nvSpPr>
        <p:spPr>
          <a:xfrm>
            <a:off x="888382" y="888214"/>
            <a:ext cx="8027018" cy="914400"/>
          </a:xfrm>
          <a:prstGeom prst="rect">
            <a:avLst/>
          </a:prstGeom>
          <a:noFill/>
        </p:spPr>
        <p:txBody>
          <a:bodyPr wrap="none" lIns="68567" tIns="34289" rIns="68567" bIns="34289" rtlCol="0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pPr defTabSz="685647"/>
            <a:r>
              <a:rPr lang="en-US" sz="41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Lĩnh</a:t>
            </a:r>
            <a:r>
              <a:rPr lang="en-US" sz="4100" b="1" dirty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41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vực</a:t>
            </a:r>
            <a:r>
              <a:rPr lang="en-US" sz="4100" b="1" dirty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41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ph¸t</a:t>
            </a:r>
            <a:r>
              <a:rPr lang="en-US" sz="4100" b="1" dirty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41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triÓn</a:t>
            </a:r>
            <a:r>
              <a:rPr lang="en-US" sz="4100" b="1" dirty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41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nhËn</a:t>
            </a:r>
            <a:r>
              <a:rPr lang="en-US" sz="4100" b="1" dirty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41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thøc</a:t>
            </a:r>
            <a:endParaRPr lang="en-US" sz="41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57E15AA-99CE-4578-B05A-684AD2B0C781}"/>
              </a:ext>
            </a:extLst>
          </p:cNvPr>
          <p:cNvSpPr txBox="1"/>
          <p:nvPr/>
        </p:nvSpPr>
        <p:spPr>
          <a:xfrm>
            <a:off x="228600" y="1607085"/>
            <a:ext cx="8686800" cy="3116236"/>
          </a:xfrm>
          <a:prstGeom prst="rect">
            <a:avLst/>
          </a:prstGeom>
          <a:noFill/>
        </p:spPr>
        <p:txBody>
          <a:bodyPr wrap="square" lIns="68567" tIns="34289" rIns="68567" bIns="34289" rtlCol="0">
            <a:spAutoFit/>
          </a:bodyPr>
          <a:lstStyle/>
          <a:p>
            <a:pPr algn="ctr" defTabSz="685647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47"/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So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 </a:t>
            </a:r>
          </a:p>
          <a:p>
            <a:pPr algn="ctr" defTabSz="685647"/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MGL ( 5 - 6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algn="ctr" defTabSz="685647"/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 – 35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47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47"/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47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47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47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D4FD128-4444-45C6-A9D8-FEA2D66FB677}"/>
              </a:ext>
            </a:extLst>
          </p:cNvPr>
          <p:cNvSpPr txBox="1"/>
          <p:nvPr/>
        </p:nvSpPr>
        <p:spPr>
          <a:xfrm>
            <a:off x="0" y="33316"/>
            <a:ext cx="9144000" cy="715578"/>
          </a:xfrm>
          <a:prstGeom prst="rect">
            <a:avLst/>
          </a:prstGeom>
          <a:noFill/>
        </p:spPr>
        <p:txBody>
          <a:bodyPr wrap="square" lIns="68567" tIns="34289" rIns="68567" bIns="34289" rtlCol="0">
            <a:spAutoFit/>
          </a:bodyPr>
          <a:lstStyle/>
          <a:p>
            <a:pPr algn="ctr" defTabSz="685647"/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QUẬN LONG BIÊN</a:t>
            </a:r>
          </a:p>
          <a:p>
            <a:pPr algn="ctr" defTabSz="685647"/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TRÀNG AN</a:t>
            </a:r>
          </a:p>
        </p:txBody>
      </p:sp>
      <p:pic>
        <p:nvPicPr>
          <p:cNvPr id="3" name="Nhạc chào mừng">
            <a:hlinkClick r:id="" action="ppaction://media"/>
            <a:extLst>
              <a:ext uri="{FF2B5EF4-FFF2-40B4-BE49-F238E27FC236}">
                <a16:creationId xmlns="" xmlns:a16="http://schemas.microsoft.com/office/drawing/2014/main" id="{4728307B-6A97-41A2-BBA5-35711060CF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3400" y="371475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0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4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033"/>
            <a:ext cx="642962" cy="35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193393" y="3195"/>
            <a:ext cx="485775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277639" y="54033"/>
            <a:ext cx="408612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309048" y="58030"/>
            <a:ext cx="460437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228051" y="97660"/>
            <a:ext cx="529711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264306" y="1424"/>
            <a:ext cx="457200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28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15965" y="97660"/>
            <a:ext cx="457200" cy="457200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="" xmlns:a16="http://schemas.microsoft.com/office/drawing/2014/main" id="{C9C1581A-8448-4A3A-BA47-895E8E419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0736"/>
            <a:ext cx="9144000" cy="122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783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783"/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defTabSz="685783"/>
            <a:endParaRPr lang="en-US" sz="2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632" y="1934146"/>
            <a:ext cx="664520" cy="66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8" y="1123950"/>
            <a:ext cx="1123950" cy="1123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82" y="1175678"/>
            <a:ext cx="1123950" cy="11239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4550"/>
            <a:ext cx="1123950" cy="11239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2114550"/>
            <a:ext cx="1123950" cy="11239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48" y="3105150"/>
            <a:ext cx="1123950" cy="11239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85" y="3105150"/>
            <a:ext cx="1123950" cy="11239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8" y="4019550"/>
            <a:ext cx="1123950" cy="11239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37" y="4029075"/>
            <a:ext cx="1123950" cy="11239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87" y="1737653"/>
            <a:ext cx="1123950" cy="11239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272" y="2843725"/>
            <a:ext cx="1123950" cy="1123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848" y="1299098"/>
            <a:ext cx="914400" cy="59883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648" y="1299097"/>
            <a:ext cx="914400" cy="59883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299096"/>
            <a:ext cx="914400" cy="59883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282830"/>
            <a:ext cx="914400" cy="59883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280" y="1282829"/>
            <a:ext cx="914400" cy="5988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577" y="1965077"/>
            <a:ext cx="914400" cy="59883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610" y="2000208"/>
            <a:ext cx="914400" cy="59883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965077"/>
            <a:ext cx="914400" cy="59883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962879"/>
            <a:ext cx="914400" cy="5988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277" y="3022062"/>
            <a:ext cx="1163222" cy="102578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767" y="3046810"/>
            <a:ext cx="1163222" cy="102578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978" y="3032605"/>
            <a:ext cx="1163222" cy="102578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41" y="4108343"/>
            <a:ext cx="1163222" cy="102578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96" y="3028657"/>
            <a:ext cx="1163222" cy="102578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267" y="4112153"/>
            <a:ext cx="1163222" cy="102578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77" y="4116696"/>
            <a:ext cx="1163222" cy="102578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978" y="4127238"/>
            <a:ext cx="1163222" cy="102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0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71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033"/>
            <a:ext cx="642962" cy="35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193393" y="3195"/>
            <a:ext cx="485775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277639" y="54033"/>
            <a:ext cx="408612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309048" y="58030"/>
            <a:ext cx="460437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228051" y="97660"/>
            <a:ext cx="529711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264306" y="1424"/>
            <a:ext cx="457200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28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15965" y="97660"/>
            <a:ext cx="457200" cy="457200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="" xmlns:a16="http://schemas.microsoft.com/office/drawing/2014/main" id="{C9C1581A-8448-4A3A-BA47-895E8E419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0736"/>
            <a:ext cx="9144000" cy="122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783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783"/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defTabSz="685783"/>
            <a:endParaRPr lang="en-US" sz="2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541673"/>
            <a:ext cx="664520" cy="66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4583"/>
            <a:ext cx="1066800" cy="9471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180975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.VnAvant" pitchFamily="34" charset="0"/>
              </a:rPr>
              <a:t>10</a:t>
            </a:r>
            <a:endParaRPr lang="en-US" sz="3200" b="1" dirty="0"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76550"/>
            <a:ext cx="1219199" cy="91643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349326" y="3042377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.VnAvant" pitchFamily="34" charset="0"/>
              </a:rPr>
              <a:t>8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6" y="3943350"/>
            <a:ext cx="1242190" cy="100278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349326" y="4361357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.VnAvant" pitchFamily="34" charset="0"/>
              </a:rPr>
              <a:t>9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1934146"/>
            <a:ext cx="587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.VnAvant" pitchFamily="34" charset="0"/>
              </a:rPr>
              <a:t>a) </a:t>
            </a:r>
            <a:r>
              <a:rPr lang="en-US" b="1" dirty="0" err="1" smtClean="0">
                <a:latin typeface=".VnAvant" pitchFamily="34" charset="0"/>
              </a:rPr>
              <a:t>Thªm</a:t>
            </a:r>
            <a:r>
              <a:rPr lang="en-US" b="1" dirty="0" smtClean="0">
                <a:latin typeface=".VnAvant" pitchFamily="34" charset="0"/>
              </a:rPr>
              <a:t> 1 </a:t>
            </a:r>
            <a:endParaRPr lang="en-US" b="1" dirty="0">
              <a:latin typeface=".VnAvant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809750"/>
            <a:ext cx="794528" cy="59722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200400" y="2673045"/>
            <a:ext cx="587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.VnAvant" pitchFamily="34" charset="0"/>
              </a:rPr>
              <a:t>b</a:t>
            </a:r>
            <a:r>
              <a:rPr lang="en-US" b="1" dirty="0" smtClean="0">
                <a:latin typeface=".VnAvant" pitchFamily="34" charset="0"/>
              </a:rPr>
              <a:t>) </a:t>
            </a:r>
            <a:r>
              <a:rPr lang="en-US" b="1" dirty="0" err="1" smtClean="0">
                <a:latin typeface=".VnAvant" pitchFamily="34" charset="0"/>
              </a:rPr>
              <a:t>Bít</a:t>
            </a:r>
            <a:r>
              <a:rPr lang="en-US" b="1" dirty="0" smtClean="0">
                <a:latin typeface=".VnAvant" pitchFamily="34" charset="0"/>
              </a:rPr>
              <a:t> 2                      , 1 </a:t>
            </a:r>
            <a:endParaRPr lang="en-US" b="1" dirty="0">
              <a:latin typeface=".VnAvant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08" y="2469884"/>
            <a:ext cx="873623" cy="77565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406970"/>
            <a:ext cx="1242190" cy="908057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271235" y="3574018"/>
            <a:ext cx="587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.VnAvant" pitchFamily="34" charset="0"/>
              </a:rPr>
              <a:t>c) </a:t>
            </a:r>
            <a:r>
              <a:rPr lang="en-US" b="1" dirty="0" err="1" smtClean="0">
                <a:latin typeface=".VnAvant" pitchFamily="34" charset="0"/>
              </a:rPr>
              <a:t>Bít</a:t>
            </a:r>
            <a:r>
              <a:rPr lang="en-US" b="1" dirty="0" smtClean="0">
                <a:latin typeface=".VnAvant" pitchFamily="34" charset="0"/>
              </a:rPr>
              <a:t> 1                      , 2 </a:t>
            </a:r>
            <a:endParaRPr lang="en-US" b="1" dirty="0">
              <a:latin typeface=".VnAvant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06" y="3405154"/>
            <a:ext cx="873623" cy="77565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304316"/>
            <a:ext cx="1242190" cy="90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0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871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033"/>
            <a:ext cx="642962" cy="35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193393" y="3195"/>
            <a:ext cx="485775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277639" y="54033"/>
            <a:ext cx="408612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309048" y="58030"/>
            <a:ext cx="460437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228051" y="97660"/>
            <a:ext cx="529711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264306" y="1424"/>
            <a:ext cx="457200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28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15965" y="97660"/>
            <a:ext cx="457200" cy="457200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="" xmlns:a16="http://schemas.microsoft.com/office/drawing/2014/main" id="{C9C1581A-8448-4A3A-BA47-895E8E419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0736"/>
            <a:ext cx="9144000" cy="122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783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5: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783"/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defTabSz="685783"/>
            <a:endParaRPr lang="en-US" sz="2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614" y="3243446"/>
            <a:ext cx="664520" cy="66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180975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.VnAvant" pitchFamily="34" charset="0"/>
              </a:rPr>
              <a:t>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49326" y="3042377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.VnAvant" pitchFamily="34" charset="0"/>
              </a:rPr>
              <a:t>8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6" y="3943350"/>
            <a:ext cx="1242190" cy="100278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349326" y="4361357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.VnAvant" pitchFamily="34" charset="0"/>
              </a:rPr>
              <a:t>10</a:t>
            </a:r>
            <a:endParaRPr lang="en-US" sz="3200" b="1" dirty="0">
              <a:solidFill>
                <a:prstClr val="black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1934146"/>
            <a:ext cx="587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.VnAvant" pitchFamily="34" charset="0"/>
              </a:rPr>
              <a:t>a) </a:t>
            </a:r>
            <a:r>
              <a:rPr lang="en-US" b="1" dirty="0" err="1" smtClean="0">
                <a:solidFill>
                  <a:prstClr val="black"/>
                </a:solidFill>
                <a:latin typeface=".VnAvant" pitchFamily="34" charset="0"/>
              </a:rPr>
              <a:t>Bớt</a:t>
            </a:r>
            <a:r>
              <a:rPr lang="en-US" b="1" dirty="0" smtClean="0">
                <a:solidFill>
                  <a:prstClr val="black"/>
                </a:solidFill>
                <a:latin typeface=".VnAvant" pitchFamily="34" charset="0"/>
              </a:rPr>
              <a:t> 1 </a:t>
            </a:r>
            <a:endParaRPr lang="en-US" b="1" dirty="0">
              <a:solidFill>
                <a:prstClr val="black"/>
              </a:solidFill>
              <a:latin typeface=".VnAvant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07112" y="2659041"/>
            <a:ext cx="587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.VnAvant" pitchFamily="34" charset="0"/>
              </a:rPr>
              <a:t>b</a:t>
            </a:r>
            <a:r>
              <a:rPr lang="en-US" b="1" dirty="0" smtClean="0">
                <a:solidFill>
                  <a:prstClr val="black"/>
                </a:solidFill>
                <a:latin typeface=".VnAvant" pitchFamily="34" charset="0"/>
              </a:rPr>
              <a:t>) </a:t>
            </a:r>
            <a:r>
              <a:rPr lang="en-US" b="1" dirty="0" err="1" smtClean="0">
                <a:solidFill>
                  <a:prstClr val="black"/>
                </a:solidFill>
                <a:latin typeface=".VnAvant" pitchFamily="34" charset="0"/>
              </a:rPr>
              <a:t>Bít</a:t>
            </a:r>
            <a:r>
              <a:rPr lang="en-US" b="1" dirty="0" smtClean="0">
                <a:solidFill>
                  <a:prstClr val="black"/>
                </a:solidFill>
                <a:latin typeface=".VnAvant" pitchFamily="34" charset="0"/>
              </a:rPr>
              <a:t> 2                       </a:t>
            </a:r>
            <a:endParaRPr lang="en-US" b="1" dirty="0">
              <a:solidFill>
                <a:prstClr val="black"/>
              </a:solidFill>
              <a:latin typeface=".VnAvant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71800" y="3435561"/>
            <a:ext cx="587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.VnAvant" pitchFamily="34" charset="0"/>
              </a:rPr>
              <a:t>c) </a:t>
            </a:r>
            <a:r>
              <a:rPr lang="en-US" b="1" dirty="0" err="1" smtClean="0">
                <a:solidFill>
                  <a:prstClr val="black"/>
                </a:solidFill>
                <a:latin typeface=".VnAvant" pitchFamily="34" charset="0"/>
              </a:rPr>
              <a:t>Thªm</a:t>
            </a:r>
            <a:r>
              <a:rPr lang="en-US" b="1" dirty="0" smtClean="0">
                <a:solidFill>
                  <a:prstClr val="black"/>
                </a:solidFill>
                <a:latin typeface=".VnAvant" pitchFamily="34" charset="0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.VnAvant" pitchFamily="34" charset="0"/>
              </a:rPr>
              <a:t>2</a:t>
            </a:r>
            <a:r>
              <a:rPr lang="en-US" b="1" dirty="0" smtClean="0">
                <a:solidFill>
                  <a:prstClr val="black"/>
                </a:solidFill>
                <a:latin typeface=".VnAvant" pitchFamily="34" charset="0"/>
              </a:rPr>
              <a:t>                      , 1 </a:t>
            </a:r>
            <a:endParaRPr lang="en-US" b="1" dirty="0">
              <a:solidFill>
                <a:prstClr val="black"/>
              </a:solidFill>
              <a:latin typeface=".VnAvant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7" y="1540162"/>
            <a:ext cx="1123950" cy="11239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03" y="3005415"/>
            <a:ext cx="1078456" cy="79947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393" y="1448560"/>
            <a:ext cx="1123950" cy="11239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073" y="2443968"/>
            <a:ext cx="1078456" cy="79947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06" y="3304316"/>
            <a:ext cx="1078456" cy="79947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840" y="3073530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5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871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FB37E30-9434-45CA-ACD5-0A36896C2538}"/>
              </a:ext>
            </a:extLst>
          </p:cNvPr>
          <p:cNvSpPr txBox="1"/>
          <p:nvPr/>
        </p:nvSpPr>
        <p:spPr>
          <a:xfrm>
            <a:off x="17" y="3"/>
            <a:ext cx="9118997" cy="392413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</a:t>
            </a:r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LoveIsLikeAFlower-Danbi_3w7nv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7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2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4339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41214"/>
          </a:xfrm>
        </p:spPr>
      </p:pic>
      <p:sp>
        <p:nvSpPr>
          <p:cNvPr id="5" name="TextBox 4"/>
          <p:cNvSpPr txBox="1"/>
          <p:nvPr/>
        </p:nvSpPr>
        <p:spPr>
          <a:xfrm>
            <a:off x="1524000" y="3886200"/>
            <a:ext cx="7315200" cy="914400"/>
          </a:xfrm>
          <a:prstGeom prst="rect">
            <a:avLst/>
          </a:prstGeom>
          <a:noFill/>
        </p:spPr>
        <p:txBody>
          <a:bodyPr wrap="none" lIns="91416" tIns="45708" rIns="91416" bIns="45708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pPr>
              <a:defRPr/>
            </a:pP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5453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C7CA7CBE-B5B4-4459-82C0-D989A422D8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" y="685800"/>
            <a:ext cx="9118997" cy="44577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FB37E30-9434-45CA-ACD5-0A36896C2538}"/>
              </a:ext>
            </a:extLst>
          </p:cNvPr>
          <p:cNvSpPr txBox="1"/>
          <p:nvPr/>
        </p:nvSpPr>
        <p:spPr>
          <a:xfrm>
            <a:off x="17" y="0"/>
            <a:ext cx="9118997" cy="392413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How many fingers ?</a:t>
            </a:r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ur favorite numbers song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15200" y="1962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1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9423"/>
            <a:ext cx="9144000" cy="455295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FB37E30-9434-45CA-ACD5-0A36896C2538}"/>
              </a:ext>
            </a:extLst>
          </p:cNvPr>
          <p:cNvSpPr txBox="1"/>
          <p:nvPr/>
        </p:nvSpPr>
        <p:spPr>
          <a:xfrm>
            <a:off x="17" y="3"/>
            <a:ext cx="9118997" cy="392413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</a:t>
            </a:r>
          </a:p>
        </p:txBody>
      </p:sp>
      <p:pic>
        <p:nvPicPr>
          <p:cNvPr id="6" name="HopeYou-V.A-364054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1059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1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9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886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FB37E30-9434-45CA-ACD5-0A36896C2538}"/>
              </a:ext>
            </a:extLst>
          </p:cNvPr>
          <p:cNvSpPr txBox="1"/>
          <p:nvPr/>
        </p:nvSpPr>
        <p:spPr>
          <a:xfrm>
            <a:off x="17" y="3"/>
            <a:ext cx="9118997" cy="392413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TC tạo nhó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34653" y="1200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5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FB37E30-9434-45CA-ACD5-0A36896C2538}"/>
              </a:ext>
            </a:extLst>
          </p:cNvPr>
          <p:cNvSpPr txBox="1"/>
          <p:nvPr/>
        </p:nvSpPr>
        <p:spPr>
          <a:xfrm>
            <a:off x="17" y="3"/>
            <a:ext cx="9118997" cy="392413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TC tạo nhó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34653" y="1200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6698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9423"/>
            <a:ext cx="9144000" cy="455295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FB37E30-9434-45CA-ACD5-0A36896C2538}"/>
              </a:ext>
            </a:extLst>
          </p:cNvPr>
          <p:cNvSpPr txBox="1"/>
          <p:nvPr/>
        </p:nvSpPr>
        <p:spPr>
          <a:xfrm>
            <a:off x="17" y="3"/>
            <a:ext cx="9118997" cy="392413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</a:t>
            </a:r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opeYou-V.A-364054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1059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6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9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886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" y="0"/>
            <a:ext cx="9142828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FB37E30-9434-45CA-ACD5-0A36896C2538}"/>
              </a:ext>
            </a:extLst>
          </p:cNvPr>
          <p:cNvSpPr txBox="1"/>
          <p:nvPr/>
        </p:nvSpPr>
        <p:spPr>
          <a:xfrm>
            <a:off x="3" y="1047753"/>
            <a:ext cx="9118997" cy="500135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216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033"/>
            <a:ext cx="642962" cy="35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193393" y="3195"/>
            <a:ext cx="485775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277639" y="54033"/>
            <a:ext cx="408612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309048" y="58030"/>
            <a:ext cx="460437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228051" y="97660"/>
            <a:ext cx="529711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264306" y="1424"/>
            <a:ext cx="457200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28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15965" y="97660"/>
            <a:ext cx="457200" cy="457200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="" xmlns:a16="http://schemas.microsoft.com/office/drawing/2014/main" id="{C9C1581A-8448-4A3A-BA47-895E8E419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0736"/>
            <a:ext cx="9144000" cy="122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783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783"/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defTabSz="685783"/>
            <a:endParaRPr lang="en-US" sz="2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705" y="1933973"/>
            <a:ext cx="664520" cy="66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0" y="1322441"/>
            <a:ext cx="1233488" cy="9239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400" y="2246366"/>
            <a:ext cx="1233488" cy="9239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7131" y="1936803"/>
            <a:ext cx="1233488" cy="9239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8288" y="1219786"/>
            <a:ext cx="1233488" cy="9239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2442" y="2842122"/>
            <a:ext cx="1233488" cy="9239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954" y="3123549"/>
            <a:ext cx="1233488" cy="9239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9200" y="3744880"/>
            <a:ext cx="1233488" cy="9239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954" y="4047474"/>
            <a:ext cx="1233488" cy="923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462" y="1407393"/>
            <a:ext cx="1590676" cy="99137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499" y="1185276"/>
            <a:ext cx="1590676" cy="99137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16" y="2178919"/>
            <a:ext cx="1590676" cy="99137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666" y="2406096"/>
            <a:ext cx="1590676" cy="99137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24" y="3123549"/>
            <a:ext cx="1590676" cy="99137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014" y="3241152"/>
            <a:ext cx="1590676" cy="99137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568" y="4150555"/>
            <a:ext cx="1590676" cy="9913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269356"/>
            <a:ext cx="1078456" cy="79947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509" y="1245494"/>
            <a:ext cx="1078456" cy="79947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75" y="2068834"/>
            <a:ext cx="1078456" cy="79947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030312"/>
            <a:ext cx="1078456" cy="79947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014" y="2858082"/>
            <a:ext cx="1078456" cy="79947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828" y="2899588"/>
            <a:ext cx="1078456" cy="79947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564" y="3213486"/>
            <a:ext cx="1078456" cy="79947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918" y="4054346"/>
            <a:ext cx="1078456" cy="79947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222" y="4012964"/>
            <a:ext cx="1078456" cy="79947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817" y="3876090"/>
            <a:ext cx="1078456" cy="79947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152128"/>
            <a:ext cx="1590676" cy="99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8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71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033"/>
            <a:ext cx="642962" cy="35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193393" y="3195"/>
            <a:ext cx="485775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277639" y="54033"/>
            <a:ext cx="408612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309048" y="58030"/>
            <a:ext cx="460437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228051" y="97660"/>
            <a:ext cx="529711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264306" y="1424"/>
            <a:ext cx="457200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28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15965" y="97660"/>
            <a:ext cx="457200" cy="457200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="" xmlns:a16="http://schemas.microsoft.com/office/drawing/2014/main" id="{C9C1581A-8448-4A3A-BA47-895E8E419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0736"/>
            <a:ext cx="9144000" cy="122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783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783"/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defTabSz="685783"/>
            <a:endParaRPr lang="en-US" sz="2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91" y="1316756"/>
            <a:ext cx="664520" cy="66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5" y="1328780"/>
            <a:ext cx="1018852" cy="7159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51" y="1328780"/>
            <a:ext cx="1018852" cy="7159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894" y="1353714"/>
            <a:ext cx="1018852" cy="7159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407" y="1353713"/>
            <a:ext cx="1018852" cy="7159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42" y="1339114"/>
            <a:ext cx="1018852" cy="71590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047" y="1318707"/>
            <a:ext cx="1018852" cy="71590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794" y="1322441"/>
            <a:ext cx="1018852" cy="7159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646" y="1323798"/>
            <a:ext cx="1018852" cy="7159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0032"/>
            <a:ext cx="1043469" cy="762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69" y="2310032"/>
            <a:ext cx="1043469" cy="762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938" y="2310032"/>
            <a:ext cx="1043469" cy="762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92" y="2310032"/>
            <a:ext cx="1043469" cy="762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826" y="2310032"/>
            <a:ext cx="1043469" cy="762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09" y="2310032"/>
            <a:ext cx="1043469" cy="762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969" y="2310032"/>
            <a:ext cx="1043469" cy="762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406" y="2310032"/>
            <a:ext cx="1043469" cy="762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178" y="2310032"/>
            <a:ext cx="1043469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302" y="3257549"/>
            <a:ext cx="1223771" cy="83758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67" y="3257548"/>
            <a:ext cx="1223771" cy="83758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636" y="3257549"/>
            <a:ext cx="1223771" cy="83758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622" y="3257549"/>
            <a:ext cx="1223771" cy="83758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863" y="3261945"/>
            <a:ext cx="1223771" cy="83758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588" y="3261945"/>
            <a:ext cx="1223771" cy="83758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278" y="3287122"/>
            <a:ext cx="1223771" cy="83758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720" y="3287121"/>
            <a:ext cx="1223771" cy="83758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549" y="3261945"/>
            <a:ext cx="1223771" cy="83758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674" y="4126682"/>
            <a:ext cx="1223771" cy="83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0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71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3376</TotalTime>
  <Words>272</Words>
  <Application>Microsoft Office PowerPoint</Application>
  <PresentationFormat>On-screen Show (16:9)</PresentationFormat>
  <Paragraphs>60</Paragraphs>
  <Slides>14</Slides>
  <Notes>0</Notes>
  <HiddenSlides>0</HiddenSlides>
  <MMClips>12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Office Theme</vt:lpstr>
      <vt:lpstr>4_Office Theme</vt:lpstr>
      <vt:lpstr>5_Office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Namncbillionaire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MsrLy</cp:lastModifiedBy>
  <cp:revision>284</cp:revision>
  <dcterms:created xsi:type="dcterms:W3CDTF">2018-01-11T16:02:56Z</dcterms:created>
  <dcterms:modified xsi:type="dcterms:W3CDTF">2021-03-15T02:46:30Z</dcterms:modified>
</cp:coreProperties>
</file>