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F20B-6DE6-4A16-BBD3-435ABA1CC35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6442-B759-470E-B616-8F8D5B36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6985759" cy="769441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Lĩnh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vực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triển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nhận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thức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740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tài:Dạy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đếm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lượng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trọng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phạm</a:t>
            </a:r>
            <a:r>
              <a:rPr lang="en-US" sz="2400" dirty="0" smtClean="0">
                <a:solidFill>
                  <a:srgbClr val="FF0000"/>
                </a:solidFill>
              </a:rPr>
              <a:t> vi 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200400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</a:rPr>
              <a:t> tượng:3-4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</a:rPr>
              <a:t> gian:20-25 </a:t>
            </a:r>
            <a:r>
              <a:rPr lang="en-US" sz="2400" dirty="0" err="1" smtClean="0">
                <a:solidFill>
                  <a:srgbClr val="FF0000"/>
                </a:solidFill>
              </a:rPr>
              <a:t>phút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viên:Kiều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</a:rPr>
              <a:t> T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09800"/>
            <a:ext cx="313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</a:rPr>
              <a:t> 3:Thử </a:t>
            </a:r>
            <a:r>
              <a:rPr lang="en-US" sz="3200" dirty="0" err="1" smtClean="0">
                <a:solidFill>
                  <a:srgbClr val="FF0000"/>
                </a:solidFill>
              </a:rPr>
              <a:t>tài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429000"/>
            <a:ext cx="2406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nhóm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</a:rPr>
              <a:t>Thi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nhanh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600200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 </a:t>
            </a:r>
            <a:r>
              <a:rPr lang="en-US" sz="4000" dirty="0" err="1" smtClean="0">
                <a:solidFill>
                  <a:srgbClr val="FF0000"/>
                </a:solidFill>
              </a:rPr>
              <a:t>Ổn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4320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:  “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hoa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MauHoa-YenNhi_g8c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352800"/>
            <a:ext cx="30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447800"/>
            <a:ext cx="46256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</a:rPr>
              <a:t> 1:Hiểu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bé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</a:rPr>
              <a:t> 2:Bé </a:t>
            </a:r>
            <a:r>
              <a:rPr lang="en-US" sz="3600" dirty="0" err="1" smtClean="0">
                <a:solidFill>
                  <a:srgbClr val="FF0000"/>
                </a:solidFill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Phàn</a:t>
            </a:r>
            <a:r>
              <a:rPr lang="en-US" sz="3600" dirty="0" smtClean="0">
                <a:solidFill>
                  <a:srgbClr val="FF0000"/>
                </a:solidFill>
              </a:rPr>
              <a:t> 3:Thử </a:t>
            </a:r>
            <a:r>
              <a:rPr lang="en-US" sz="3600" dirty="0" err="1" smtClean="0">
                <a:solidFill>
                  <a:srgbClr val="FF0000"/>
                </a:solidFill>
              </a:rPr>
              <a:t>tài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914400"/>
            <a:ext cx="7279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II </a:t>
            </a:r>
            <a:r>
              <a:rPr lang="en-US" sz="4000" dirty="0" err="1" smtClean="0">
                <a:solidFill>
                  <a:srgbClr val="FF0000"/>
                </a:solidFill>
              </a:rPr>
              <a:t>Phương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chức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5364" y="1664732"/>
            <a:ext cx="4644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Phần</a:t>
            </a:r>
            <a:r>
              <a:rPr lang="en-US" sz="4400" dirty="0" smtClean="0">
                <a:solidFill>
                  <a:srgbClr val="FF0000"/>
                </a:solidFill>
              </a:rPr>
              <a:t> 1:Bé </a:t>
            </a:r>
            <a:r>
              <a:rPr lang="en-US" sz="4400" dirty="0" err="1" smtClean="0">
                <a:solidFill>
                  <a:srgbClr val="FF0000"/>
                </a:solidFill>
              </a:rPr>
              <a:t>hiểu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biết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85798"/>
            <a:ext cx="1690688" cy="1314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28660"/>
            <a:ext cx="1904999" cy="1314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1905000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124200"/>
            <a:ext cx="1871664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3157537"/>
            <a:ext cx="1752599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5" y="3124200"/>
            <a:ext cx="1752599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5" y="3124200"/>
            <a:ext cx="1752599" cy="1681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9" y="895349"/>
            <a:ext cx="1905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2192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</a:rPr>
              <a:t> 2:Bé </a:t>
            </a:r>
            <a:r>
              <a:rPr lang="en-US" sz="3600" dirty="0" err="1" smtClean="0">
                <a:solidFill>
                  <a:srgbClr val="FF0000"/>
                </a:solidFill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371600"/>
            <a:ext cx="1909764" cy="172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1371600"/>
            <a:ext cx="1905000" cy="172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371600"/>
            <a:ext cx="1828800" cy="1724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1371600"/>
            <a:ext cx="1828800" cy="1724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395411"/>
            <a:ext cx="1828800" cy="172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4267200"/>
            <a:ext cx="1828800" cy="1895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57" y="4267200"/>
            <a:ext cx="1738312" cy="1824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07" y="4212428"/>
            <a:ext cx="1852612" cy="1933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3" y="4207663"/>
            <a:ext cx="1852612" cy="1933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2" y="4207662"/>
            <a:ext cx="1852612" cy="193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8" y="3119435"/>
            <a:ext cx="1840705" cy="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20980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209800"/>
            <a:ext cx="136207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243137"/>
            <a:ext cx="13335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1447800" cy="133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614736"/>
            <a:ext cx="1057276" cy="1338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581400"/>
            <a:ext cx="1066801" cy="1338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3581399"/>
            <a:ext cx="1209674" cy="1338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581398"/>
            <a:ext cx="762001" cy="1338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21867"/>
            <a:ext cx="1285875" cy="1338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195512"/>
            <a:ext cx="1257299" cy="13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84</Words>
  <Application>Microsoft Office PowerPoint</Application>
  <PresentationFormat>On-screen Show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2019-03-29T13:42:57Z</dcterms:created>
  <dcterms:modified xsi:type="dcterms:W3CDTF">2019-03-29T16:29:37Z</dcterms:modified>
</cp:coreProperties>
</file>