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5" r:id="rId2"/>
    <p:sldId id="286" r:id="rId3"/>
    <p:sldId id="295" r:id="rId4"/>
    <p:sldId id="256" r:id="rId5"/>
    <p:sldId id="257" r:id="rId6"/>
    <p:sldId id="258" r:id="rId7"/>
    <p:sldId id="259" r:id="rId8"/>
    <p:sldId id="288" r:id="rId9"/>
    <p:sldId id="298" r:id="rId10"/>
    <p:sldId id="296" r:id="rId11"/>
    <p:sldId id="299" r:id="rId12"/>
    <p:sldId id="300" r:id="rId13"/>
    <p:sldId id="279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1"/>
    <p:restoredTop sz="94712"/>
  </p:normalViewPr>
  <p:slideViewPr>
    <p:cSldViewPr>
      <p:cViewPr>
        <p:scale>
          <a:sx n="95" d="100"/>
          <a:sy n="95" d="100"/>
        </p:scale>
        <p:origin x="-73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EA05502-7E71-D94B-A13D-778DADB033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7992141-CABC-CD4F-98BC-718A8EB31C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3CD15F5-1BBC-0D43-9DFC-DB33CAEBECE9}" type="datetimeFigureOut">
              <a:rPr lang="en-US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6822C83-0E57-9744-AA99-5A90350814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61AB7F-64C9-3345-AF74-42B9C81789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4059060-319E-AD49-97B8-6A69C39A5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98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E6863E8-7D6C-9D4E-AF47-05F07671EE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87BC318-30DA-EE4E-97CC-9377CD25787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85C31BC-F93F-364E-AF74-F2E1CCFCA82B}" type="datetimeFigureOut">
              <a:rPr lang="en-US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AECE0CBC-7711-3643-8D4F-C12C805418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28B0346F-5F9A-3248-8FE8-597FE10B7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06B052D-43E9-6C44-94DC-A93A49320D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E6CE103-8027-8F4D-B4CB-7D4A2EB93C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5DB3255-81E7-B740-94B2-19A328862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4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="" xmlns:a16="http://schemas.microsoft.com/office/drawing/2014/main" id="{5DAC4552-19E3-224C-8BE4-D815707DCD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="" xmlns:a16="http://schemas.microsoft.com/office/drawing/2014/main" id="{C9421BFD-5629-9A48-A8C7-90D0F31F96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5" name="Slide Number Placeholder 3">
            <a:extLst>
              <a:ext uri="{FF2B5EF4-FFF2-40B4-BE49-F238E27FC236}">
                <a16:creationId xmlns="" xmlns:a16="http://schemas.microsoft.com/office/drawing/2014/main" id="{49393170-E71C-5746-8978-A677281091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13645C-9624-CE42-8A33-3A56CBA7F44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340352A-F875-BD40-AD6D-B3B7DEAF17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6D0EBA7-8BD0-184B-A92F-AD25EC13A0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D8D1758-B9F1-394A-B0AB-85F356AC0F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5AEA0-9EA8-E540-8422-12598CAE0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757546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0CE1748-DE60-F540-9EE6-1113CFAFB7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4140B80-817D-5244-B40F-4D65E72252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DDB05A2-5771-4842-BA66-2283EEB34A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E38ED-D013-EE4E-95AF-4C86C9D318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567757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7679E06-094D-D149-B56B-CF801A3DC5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4775F40-AE72-F14A-9403-45320CADCA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1DDED90-253D-B848-B093-F3CA256CD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0E857-6273-5F47-A6EF-8CFC5E759A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47688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F38AB8-8658-D74B-9C64-D30C91FFE6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1551178-A25A-F848-AD6E-103C98A063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75BE462-4302-A241-BF8A-C10878D610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DB62E-FCC8-CB4A-AB16-BAEE64866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67017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5C1FACA-17E4-DE45-928B-2ED81EE721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6F8B8BC-0E42-BE47-AC5E-C10D872E7A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4020396-33D6-A341-A218-E4DC97B3F0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A3F5D-C79C-CF47-B269-7AD9DE190F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8232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D44E3E0-FEB2-7546-8EED-FAA29988DA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17EB946-0B43-5E4D-A59F-E099FDEB29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ECAC5F7-20C3-9440-99C7-5D1661D053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386C7-EF11-574A-93A0-CB0FC1AE7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95463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C78A899E-5474-B548-A4AC-9FF13B2858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ECB4BB19-9E4B-D846-962F-C9DD8B1BDA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F218C170-EE17-8F44-9E5D-535D7B64B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7C2CA-F4C9-A749-AC19-5DB8CF990C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3751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EF8BB62D-B162-6847-AB3D-E85B6D734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A8A43D94-6EC0-D54D-BDA5-F1A98D7DE4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CF228CCA-5CDD-6047-8386-10A7DB1750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61DB-C10B-2F43-873D-C169897C9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023169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5ED1E5E-D24D-7344-A8B7-14F309311E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2D699636-0545-5C47-B4CD-9D9AAD83F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1820699-EC22-7247-AED4-385EE93AF5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F5C79-AD1D-DB4F-9595-C023B1AC71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27905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37E52B8-BE68-D044-A214-BD43582539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EF1F6F7-9C89-B347-887E-40511E22EC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5BB2AEA-8279-AF40-AAE5-03C9A1C540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BDA05-6136-3645-957B-8F293D28B3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960602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D22CA94-1121-1C44-9C13-56EE08257A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F41E600-0D6F-E446-B5AC-BB22170D1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E75334A-619C-8541-8B46-4D0F8F8B89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957A9-63F6-F14B-87F5-34D47920C0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72466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1FBDFF1B-A0EA-584C-98D9-66C684408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E8029FC0-0875-8742-A52F-166B406C38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A0B626BE-346D-3A41-9508-E955DF1EBA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ED656360-B9F5-5347-9319-24A72A144E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A0116647-DC9F-8C49-A672-69DDA0DA08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CA496E46-E932-784E-956C-A9C3B14FC8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jp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>
            <a:extLst>
              <a:ext uri="{FF2B5EF4-FFF2-40B4-BE49-F238E27FC236}">
                <a16:creationId xmlns="" xmlns:a16="http://schemas.microsoft.com/office/drawing/2014/main" id="{62DA2EE6-C45E-CB4D-A91D-1080F38CE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Box 5">
            <a:extLst>
              <a:ext uri="{FF2B5EF4-FFF2-40B4-BE49-F238E27FC236}">
                <a16:creationId xmlns="" xmlns:a16="http://schemas.microsoft.com/office/drawing/2014/main" id="{AF8795FC-5895-C849-8580-24EE86B5E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796202"/>
            <a:ext cx="51816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con </a:t>
            </a:r>
            <a:r>
              <a:rPr lang="en-US" alt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(24- 36 </a:t>
            </a:r>
            <a:r>
              <a:rPr lang="en-US" alt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	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	Số lượng: </a:t>
            </a:r>
            <a:r>
              <a:rPr lang="en-US" alt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– 15  trẻ</a:t>
            </a:r>
            <a:endParaRPr lang="en-US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9D1991D-23EF-0B4C-B080-9DC8E3A6AD19}"/>
              </a:ext>
            </a:extLst>
          </p:cNvPr>
          <p:cNvSpPr txBox="1"/>
          <p:nvPr/>
        </p:nvSpPr>
        <p:spPr>
          <a:xfrm>
            <a:off x="1981200" y="4419600"/>
            <a:ext cx="381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alt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alt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alt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en-US" sz="2200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FBB069C-0569-6242-AFA3-A079ED62E26A}"/>
              </a:ext>
            </a:extLst>
          </p:cNvPr>
          <p:cNvSpPr txBox="1"/>
          <p:nvPr/>
        </p:nvSpPr>
        <p:spPr>
          <a:xfrm>
            <a:off x="2186608" y="1216796"/>
            <a:ext cx="480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TẬP NÓI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710DB15-25F9-AE45-81AD-7444E7857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46" y="-725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>
            <a:extLst>
              <a:ext uri="{FF2B5EF4-FFF2-40B4-BE49-F238E27FC236}">
                <a16:creationId xmlns="" xmlns:a16="http://schemas.microsoft.com/office/drawing/2014/main" id="{0055FD70-01E9-3D46-9E3E-57DFB0E73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24000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2260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BADBB37B-49FA-9C46-B491-0D4B64DEF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211" cy="6781800"/>
          </a:xfrm>
        </p:spPr>
      </p:pic>
      <p:sp>
        <p:nvSpPr>
          <p:cNvPr id="5" name="TextBox 6">
            <a:extLst>
              <a:ext uri="{FF2B5EF4-FFF2-40B4-BE49-F238E27FC236}">
                <a16:creationId xmlns="" xmlns:a16="http://schemas.microsoft.com/office/drawing/2014/main" id="{02FE7BD3-5246-0A4E-87F5-2D6F515E5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362200"/>
            <a:ext cx="3886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051004196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="" xmlns:a16="http://schemas.microsoft.com/office/drawing/2014/main" id="{BADBB37B-49FA-9C46-B491-0D4B64DEF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2FE7BD3-5246-0A4E-87F5-2D6F515E5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362200"/>
            <a:ext cx="3886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22362855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0710DB15-25F9-AE45-81AD-7444E7857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46" y="-725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>
            <a:extLst>
              <a:ext uri="{FF2B5EF4-FFF2-40B4-BE49-F238E27FC236}">
                <a16:creationId xmlns="" xmlns:a16="http://schemas.microsoft.com/office/drawing/2014/main" id="{0055FD70-01E9-3D46-9E3E-57DFB0E73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24000"/>
            <a:ext cx="6248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>
            <a:extLst>
              <a:ext uri="{FF2B5EF4-FFF2-40B4-BE49-F238E27FC236}">
                <a16:creationId xmlns="" xmlns:a16="http://schemas.microsoft.com/office/drawing/2014/main" id="{71FDEA3A-6DAD-CB45-B89B-CD5F63263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5">
            <a:extLst>
              <a:ext uri="{FF2B5EF4-FFF2-40B4-BE49-F238E27FC236}">
                <a16:creationId xmlns="" xmlns:a16="http://schemas.microsoft.com/office/drawing/2014/main" id="{14E038B5-048B-704B-B43D-2988C980F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600200"/>
            <a:ext cx="5486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[Nhạc không lời] Gà trống mèo con và cún con bea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52950" y="3414713"/>
            <a:ext cx="38100" cy="28575"/>
          </a:xfrm>
          <a:prstGeom prst="rect">
            <a:avLst/>
          </a:prstGeom>
        </p:spPr>
      </p:pic>
      <p:pic>
        <p:nvPicPr>
          <p:cNvPr id="4" name="[Nhạc không lời] Gà trống mèo con và cún con bea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3111499" y="3048000"/>
            <a:ext cx="3251201" cy="24384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71FDEA3A-6DAD-CB45-B89B-CD5F63263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FBB069C-0569-6242-AFA3-A079ED62E26A}"/>
              </a:ext>
            </a:extLst>
          </p:cNvPr>
          <p:cNvSpPr txBox="1"/>
          <p:nvPr/>
        </p:nvSpPr>
        <p:spPr>
          <a:xfrm>
            <a:off x="838200" y="2105561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alt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5679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D9548C57-07D8-5543-8D1D-A096548DC4C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endParaRPr lang="en-US" altLang="en-US" sz="4400" dirty="0"/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C19C40CE-8A7B-2048-9E92-D49023DE935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en-US" altLang="en-US" sz="3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74"/>
            <a:ext cx="9220200" cy="67476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34200" y="228600"/>
            <a:ext cx="1600200" cy="381000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Tai con </a:t>
            </a:r>
            <a:r>
              <a:rPr lang="en-US" dirty="0" err="1" smtClean="0"/>
              <a:t>chó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934200" y="609600"/>
            <a:ext cx="152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ne 5">
            <a:extLst>
              <a:ext uri="{FF2B5EF4-FFF2-40B4-BE49-F238E27FC236}">
                <a16:creationId xmlns="" xmlns:a16="http://schemas.microsoft.com/office/drawing/2014/main" id="{7E8DAD96-7C71-0842-A38D-A311B5B63F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31334" y="609600"/>
            <a:ext cx="893466" cy="99771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24300" y="228600"/>
            <a:ext cx="1600200" cy="381000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Mắt</a:t>
            </a:r>
            <a:r>
              <a:rPr lang="en-US" dirty="0" smtClean="0"/>
              <a:t> con </a:t>
            </a:r>
            <a:r>
              <a:rPr lang="en-US" dirty="0" err="1" smtClean="0"/>
              <a:t>chó</a:t>
            </a:r>
            <a:endParaRPr lang="en-US" dirty="0"/>
          </a:p>
        </p:txBody>
      </p:sp>
      <p:sp>
        <p:nvSpPr>
          <p:cNvPr id="15" name="Line 5">
            <a:extLst>
              <a:ext uri="{FF2B5EF4-FFF2-40B4-BE49-F238E27FC236}">
                <a16:creationId xmlns="" xmlns:a16="http://schemas.microsoft.com/office/drawing/2014/main" id="{7E8DAD96-7C71-0842-A38D-A311B5B63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609601"/>
            <a:ext cx="914400" cy="6857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362200"/>
            <a:ext cx="1600200" cy="381000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Đuôi</a:t>
            </a:r>
            <a:r>
              <a:rPr lang="en-US" dirty="0" smtClean="0"/>
              <a:t> con </a:t>
            </a:r>
            <a:r>
              <a:rPr lang="en-US" dirty="0" err="1" smtClean="0"/>
              <a:t>chó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892751" y="4876800"/>
            <a:ext cx="1600200" cy="381000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Chân</a:t>
            </a:r>
            <a:r>
              <a:rPr lang="en-US" dirty="0" smtClean="0"/>
              <a:t> con </a:t>
            </a:r>
            <a:r>
              <a:rPr lang="en-US" dirty="0" err="1" smtClean="0"/>
              <a:t>chó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007888" y="2667000"/>
            <a:ext cx="1831312" cy="381000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Miệng</a:t>
            </a:r>
            <a:r>
              <a:rPr lang="en-US" dirty="0" smtClean="0"/>
              <a:t> con </a:t>
            </a:r>
            <a:r>
              <a:rPr lang="en-US" dirty="0" err="1" smtClean="0"/>
              <a:t>chó</a:t>
            </a:r>
            <a:endParaRPr lang="en-US" dirty="0"/>
          </a:p>
        </p:txBody>
      </p:sp>
      <p:sp>
        <p:nvSpPr>
          <p:cNvPr id="19" name="Line 5">
            <a:extLst>
              <a:ext uri="{FF2B5EF4-FFF2-40B4-BE49-F238E27FC236}">
                <a16:creationId xmlns="" xmlns:a16="http://schemas.microsoft.com/office/drawing/2014/main" id="{7E8DAD96-7C71-0842-A38D-A311B5B63F0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91300" y="2057400"/>
            <a:ext cx="685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0" name="Line 5">
            <a:extLst>
              <a:ext uri="{FF2B5EF4-FFF2-40B4-BE49-F238E27FC236}">
                <a16:creationId xmlns="" xmlns:a16="http://schemas.microsoft.com/office/drawing/2014/main" id="{7E8DAD96-7C71-0842-A38D-A311B5B63F0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06951" y="4572000"/>
            <a:ext cx="685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1" name="Line 5">
            <a:extLst>
              <a:ext uri="{FF2B5EF4-FFF2-40B4-BE49-F238E27FC236}">
                <a16:creationId xmlns="" xmlns:a16="http://schemas.microsoft.com/office/drawing/2014/main" id="{7E8DAD96-7C71-0842-A38D-A311B5B63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" y="2743200"/>
            <a:ext cx="9525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C44CC6D1-9E53-4841-AFCB-D0DDF6A28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74" y="0"/>
            <a:ext cx="4876800" cy="14478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altLang="en-US" sz="3200" dirty="0" err="1" smtClean="0"/>
              <a:t>Hình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ảnh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khác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về</a:t>
            </a:r>
            <a:r>
              <a:rPr lang="en-US" altLang="en-US" sz="3200" dirty="0" smtClean="0"/>
              <a:t> con </a:t>
            </a:r>
            <a:r>
              <a:rPr lang="en-US" altLang="en-US" sz="3200" dirty="0" err="1" smtClean="0"/>
              <a:t>chó</a:t>
            </a:r>
            <a:endParaRPr lang="en-US" altLang="en-US" sz="3200" dirty="0"/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AE1C40A5-55D0-B942-A88C-00B3C202D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5" y="21771"/>
            <a:ext cx="3286125" cy="3286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494852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290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BCC587E1-1CA9-7248-96B8-4830532E7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FC4794D1-53CB-5A4B-80D0-9A4539DE0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" y="-6699"/>
            <a:ext cx="971215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B74777B-C7FF-8A43-9598-8807BB6B6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" y="152400"/>
            <a:ext cx="2743200" cy="457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 dirty="0" smtClean="0">
                <a:latin typeface="Arial" charset="0"/>
              </a:rPr>
              <a:t>Tai con </a:t>
            </a:r>
            <a:r>
              <a:rPr lang="en-US" altLang="en-US" sz="2800" b="1" dirty="0" err="1" smtClean="0">
                <a:latin typeface="Arial" charset="0"/>
              </a:rPr>
              <a:t>mèo</a:t>
            </a:r>
            <a:endParaRPr lang="en-US" altLang="en-US" sz="2800" b="1" dirty="0">
              <a:latin typeface="Arial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="" xmlns:a16="http://schemas.microsoft.com/office/drawing/2014/main" id="{7E8DAD96-7C71-0842-A38D-A311B5B63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" y="609600"/>
            <a:ext cx="11811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B74777B-C7FF-8A43-9598-8807BB6B6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267200"/>
            <a:ext cx="2743200" cy="457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 dirty="0" err="1" smtClean="0">
                <a:latin typeface="Arial" charset="0"/>
              </a:rPr>
              <a:t>Chân</a:t>
            </a:r>
            <a:r>
              <a:rPr lang="en-US" altLang="en-US" sz="2800" b="1" dirty="0" smtClean="0">
                <a:latin typeface="Arial" charset="0"/>
              </a:rPr>
              <a:t> con </a:t>
            </a:r>
            <a:r>
              <a:rPr lang="en-US" altLang="en-US" sz="2800" b="1" dirty="0" err="1" smtClean="0">
                <a:latin typeface="Arial" charset="0"/>
              </a:rPr>
              <a:t>mèo</a:t>
            </a:r>
            <a:endParaRPr lang="en-US" altLang="en-US" sz="2800" b="1" dirty="0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B74777B-C7FF-8A43-9598-8807BB6B6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275" y="173334"/>
            <a:ext cx="2743200" cy="457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 dirty="0" err="1" smtClean="0">
                <a:latin typeface="Arial" charset="0"/>
              </a:rPr>
              <a:t>Mắt</a:t>
            </a:r>
            <a:r>
              <a:rPr lang="en-US" altLang="en-US" sz="2800" b="1" dirty="0" smtClean="0">
                <a:latin typeface="Arial" charset="0"/>
              </a:rPr>
              <a:t> con </a:t>
            </a:r>
            <a:r>
              <a:rPr lang="en-US" altLang="en-US" sz="2800" b="1" dirty="0" err="1" smtClean="0">
                <a:latin typeface="Arial" charset="0"/>
              </a:rPr>
              <a:t>mèo</a:t>
            </a:r>
            <a:endParaRPr lang="en-US" altLang="en-US" sz="2800" b="1" dirty="0"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B74777B-C7FF-8A43-9598-8807BB6B6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057400"/>
            <a:ext cx="2514600" cy="457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 dirty="0" err="1" smtClean="0">
                <a:latin typeface="Arial" charset="0"/>
              </a:rPr>
              <a:t>đuôi</a:t>
            </a:r>
            <a:r>
              <a:rPr lang="en-US" altLang="en-US" sz="2800" b="1" dirty="0" smtClean="0">
                <a:latin typeface="Arial" charset="0"/>
              </a:rPr>
              <a:t> con </a:t>
            </a:r>
            <a:r>
              <a:rPr lang="en-US" altLang="en-US" sz="2800" b="1" dirty="0" err="1" smtClean="0">
                <a:latin typeface="Arial" charset="0"/>
              </a:rPr>
              <a:t>mèo</a:t>
            </a:r>
            <a:endParaRPr lang="en-US" altLang="en-US" sz="2800" b="1" dirty="0">
              <a:latin typeface="Arial" charset="0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="" xmlns:a16="http://schemas.microsoft.com/office/drawing/2014/main" id="{7E8DAD96-7C71-0842-A38D-A311B5B63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7150" y="2514600"/>
            <a:ext cx="70485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Line 5">
            <a:extLst>
              <a:ext uri="{FF2B5EF4-FFF2-40B4-BE49-F238E27FC236}">
                <a16:creationId xmlns="" xmlns:a16="http://schemas.microsoft.com/office/drawing/2014/main" id="{7E8DAD96-7C71-0842-A38D-A311B5B63F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633882"/>
            <a:ext cx="914400" cy="11949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Line 5">
            <a:extLst>
              <a:ext uri="{FF2B5EF4-FFF2-40B4-BE49-F238E27FC236}">
                <a16:creationId xmlns="" xmlns:a16="http://schemas.microsoft.com/office/drawing/2014/main" id="{7E8DAD96-7C71-0842-A38D-A311B5B63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9785" y="4724400"/>
            <a:ext cx="11811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0284AA61-4480-224C-8B43-616F5C09A0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err="1" smtClean="0"/>
              <a:t>Hình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ảnh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khác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về</a:t>
            </a:r>
            <a:r>
              <a:rPr lang="en-US" altLang="en-US" dirty="0" smtClean="0"/>
              <a:t> con </a:t>
            </a:r>
            <a:r>
              <a:rPr lang="en-US" altLang="en-US" dirty="0" err="1" smtClean="0"/>
              <a:t>mèo</a:t>
            </a:r>
            <a:endParaRPr lang="en-US" altLang="en-US" dirty="0"/>
          </a:p>
        </p:txBody>
      </p:sp>
      <p:sp>
        <p:nvSpPr>
          <p:cNvPr id="5123" name="Rectangle 3">
            <a:extLst>
              <a:ext uri="{FF2B5EF4-FFF2-40B4-BE49-F238E27FC236}">
                <a16:creationId xmlns="" xmlns:a16="http://schemas.microsoft.com/office/drawing/2014/main" id="{6FB8F08F-EC57-C24D-A14D-FD946B37C7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52600"/>
            <a:ext cx="3048000" cy="4010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36" y="1493837"/>
            <a:ext cx="4470400" cy="452755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>
            <a:extLst>
              <a:ext uri="{FF2B5EF4-FFF2-40B4-BE49-F238E27FC236}">
                <a16:creationId xmlns="" xmlns:a16="http://schemas.microsoft.com/office/drawing/2014/main" id="{0710DB15-25F9-AE45-81AD-7444E7857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46" y="-725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Box 5">
            <a:extLst>
              <a:ext uri="{FF2B5EF4-FFF2-40B4-BE49-F238E27FC236}">
                <a16:creationId xmlns="" xmlns:a16="http://schemas.microsoft.com/office/drawing/2014/main" id="{0055FD70-01E9-3D46-9E3E-57DFB0E73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037" y="780144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SO SÁNH: Con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DuongVaChan-V.A-4155036.mp3">
            <a:hlinkClick r:id="" action="ppaction://media"/>
            <a:extLst>
              <a:ext uri="{FF2B5EF4-FFF2-40B4-BE49-F238E27FC236}">
                <a16:creationId xmlns="" xmlns:a16="http://schemas.microsoft.com/office/drawing/2014/main" id="{0A67929A-BAD9-2C4A-AF8B-93503AF57F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1383" y="6079090"/>
            <a:ext cx="812800" cy="81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4513154" cy="4552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154" y="1318009"/>
            <a:ext cx="4876800" cy="47244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5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="" xmlns:a16="http://schemas.microsoft.com/office/drawing/2014/main" id="{BADBB37B-49FA-9C46-B491-0D4B64DEF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5" name="TextBox 6">
            <a:extLst>
              <a:ext uri="{FF2B5EF4-FFF2-40B4-BE49-F238E27FC236}">
                <a16:creationId xmlns="" xmlns:a16="http://schemas.microsoft.com/office/drawing/2014/main" id="{02FE7BD3-5246-0A4E-87F5-2D6F515E5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362200"/>
            <a:ext cx="29575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9236415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77&quot;&gt;&lt;property id=&quot;20148&quot; value=&quot;5&quot;/&gt;&lt;property id=&quot;20300&quot; value=&quot;Slide 4&quot;/&gt;&lt;property id=&quot;20307&quot; value=&quot;259&quot;/&gt;&lt;/object&gt;&lt;object type=&quot;3&quot; unique_id=&quot;10078&quot;&gt;&lt;property id=&quot;20148&quot; value=&quot;5&quot;/&gt;&lt;property id=&quot;20300&quot; value=&quot;Slide 5&quot;/&gt;&lt;property id=&quot;20307&quot; value=&quot;262&quot;/&gt;&lt;/object&gt;&lt;object type=&quot;3&quot; unique_id=&quot;10079&quot;&gt;&lt;property id=&quot;20148&quot; value=&quot;5&quot;/&gt;&lt;property id=&quot;20300&quot; value=&quot;Slide 6&quot;/&gt;&lt;property id=&quot;20307&quot; value=&quot;266&quot;/&gt;&lt;/object&gt;&lt;object type=&quot;3&quot; unique_id=&quot;10080&quot;&gt;&lt;property id=&quot;20148&quot; value=&quot;5&quot;/&gt;&lt;property id=&quot;20300&quot; value=&quot;Slide 7&quot;/&gt;&lt;property id=&quot;20307&quot; value=&quot;265&quot;/&gt;&lt;/object&gt;&lt;object type=&quot;3&quot; unique_id=&quot;10081&quot;&gt;&lt;property id=&quot;20148&quot; value=&quot;5&quot;/&gt;&lt;property id=&quot;20300&quot; value=&quot;Slide 8&quot;/&gt;&lt;property id=&quot;20307&quot; value=&quot;260&quot;/&gt;&lt;/object&gt;&lt;object type=&quot;3&quot; unique_id=&quot;10082&quot;&gt;&lt;property id=&quot;20148&quot; value=&quot;5&quot;/&gt;&lt;property id=&quot;20300&quot; value=&quot;Slide 9&quot;/&gt;&lt;property id=&quot;20307&quot; value=&quot;261&quot;/&gt;&lt;/object&gt;&lt;object type=&quot;3&quot; unique_id=&quot;10083&quot;&gt;&lt;property id=&quot;20148&quot; value=&quot;5&quot;/&gt;&lt;property id=&quot;20300&quot; value=&quot;Slide 10&quot;/&gt;&lt;property id=&quot;20307&quot; value=&quot;263&quot;/&gt;&lt;/object&gt;&lt;object type=&quot;3&quot; unique_id=&quot;10084&quot;&gt;&lt;property id=&quot;20148&quot; value=&quot;5&quot;/&gt;&lt;property id=&quot;20300&quot; value=&quot;Slide 11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106</Words>
  <Application>Microsoft Office PowerPoint</Application>
  <PresentationFormat>On-screen Show (4:3)</PresentationFormat>
  <Paragraphs>27</Paragraphs>
  <Slides>13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Hình ảnh khác về con chó</vt:lpstr>
      <vt:lpstr>PowerPoint Presentation</vt:lpstr>
      <vt:lpstr>Hình ảnh khác về con mèo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53</cp:revision>
  <dcterms:created xsi:type="dcterms:W3CDTF">2014-10-17T07:25:06Z</dcterms:created>
  <dcterms:modified xsi:type="dcterms:W3CDTF">2020-03-15T09:08:30Z</dcterms:modified>
</cp:coreProperties>
</file>