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5" r:id="rId4"/>
    <p:sldId id="264" r:id="rId5"/>
    <p:sldId id="263" r:id="rId6"/>
    <p:sldId id="257" r:id="rId7"/>
    <p:sldId id="266" r:id="rId8"/>
    <p:sldId id="265" r:id="rId9"/>
    <p:sldId id="267" r:id="rId10"/>
    <p:sldId id="273" r:id="rId11"/>
    <p:sldId id="271" r:id="rId12"/>
    <p:sldId id="269" r:id="rId13"/>
    <p:sldId id="27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=""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9" autoAdjust="0"/>
  </p:normalViewPr>
  <p:slideViewPr>
    <p:cSldViewPr>
      <p:cViewPr>
        <p:scale>
          <a:sx n="49" d="100"/>
          <a:sy n="49" d="100"/>
        </p:scale>
        <p:origin x="-128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03/04/2020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0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1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38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5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5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05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3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8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34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5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1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audio" Target="../media/media4.mp3"/><Relationship Id="rId16" Type="http://schemas.openxmlformats.org/officeDocument/2006/relationships/image" Target="../media/image6.png"/><Relationship Id="rId1" Type="http://schemas.microsoft.com/office/2007/relationships/media" Target="../media/media4.mp3"/><Relationship Id="rId6" Type="http://schemas.openxmlformats.org/officeDocument/2006/relationships/image" Target="../media/image16.gif"/><Relationship Id="rId11" Type="http://schemas.openxmlformats.org/officeDocument/2006/relationships/image" Target="../media/image29.jpeg"/><Relationship Id="rId5" Type="http://schemas.openxmlformats.org/officeDocument/2006/relationships/audio" Target="../media/audio2.wav"/><Relationship Id="rId15" Type="http://schemas.openxmlformats.org/officeDocument/2006/relationships/image" Target="../media/image17.jpeg"/><Relationship Id="rId10" Type="http://schemas.openxmlformats.org/officeDocument/2006/relationships/image" Target="../media/image28.jpeg"/><Relationship Id="rId4" Type="http://schemas.openxmlformats.org/officeDocument/2006/relationships/audio" Target="../media/audio1.wav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gif"/><Relationship Id="rId11" Type="http://schemas.openxmlformats.org/officeDocument/2006/relationships/image" Target="../media/image37.jpeg"/><Relationship Id="rId5" Type="http://schemas.openxmlformats.org/officeDocument/2006/relationships/audio" Target="../media/audio2.wav"/><Relationship Id="rId10" Type="http://schemas.openxmlformats.org/officeDocument/2006/relationships/image" Target="../media/image36.jpeg"/><Relationship Id="rId4" Type="http://schemas.openxmlformats.org/officeDocument/2006/relationships/audio" Target="../media/audio1.wav"/><Relationship Id="rId9" Type="http://schemas.openxmlformats.org/officeDocument/2006/relationships/image" Target="../media/image35.jpe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gif"/><Relationship Id="rId12" Type="http://schemas.openxmlformats.org/officeDocument/2006/relationships/image" Target="../media/image44.jpeg"/><Relationship Id="rId2" Type="http://schemas.openxmlformats.org/officeDocument/2006/relationships/audio" Target="../media/media4.mp3"/><Relationship Id="rId16" Type="http://schemas.openxmlformats.org/officeDocument/2006/relationships/image" Target="../media/image6.png"/><Relationship Id="rId1" Type="http://schemas.microsoft.com/office/2007/relationships/media" Target="../media/media4.mp3"/><Relationship Id="rId6" Type="http://schemas.openxmlformats.org/officeDocument/2006/relationships/image" Target="../media/image39.jpeg"/><Relationship Id="rId11" Type="http://schemas.openxmlformats.org/officeDocument/2006/relationships/image" Target="../media/image43.jpeg"/><Relationship Id="rId5" Type="http://schemas.openxmlformats.org/officeDocument/2006/relationships/audio" Target="../media/audio2.wav"/><Relationship Id="rId15" Type="http://schemas.openxmlformats.org/officeDocument/2006/relationships/image" Target="../media/image17.jpeg"/><Relationship Id="rId10" Type="http://schemas.openxmlformats.org/officeDocument/2006/relationships/image" Target="../media/image42.jpeg"/><Relationship Id="rId4" Type="http://schemas.openxmlformats.org/officeDocument/2006/relationships/audio" Target="../media/audio1.wav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p3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12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audio" Target="../media/audio2.wav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gif"/><Relationship Id="rId12" Type="http://schemas.openxmlformats.org/officeDocument/2006/relationships/image" Target="../media/image23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audio" Target="../media/audio2.wav"/><Relationship Id="rId15" Type="http://schemas.openxmlformats.org/officeDocument/2006/relationships/image" Target="../media/image6.png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0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79" y="153651"/>
            <a:ext cx="380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TRÀNG 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888545"/>
            <a:ext cx="3852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Ly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5474" y="659126"/>
            <a:ext cx="8705851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erdana"/>
              </a:rPr>
              <a:t>Lĩnh</a:t>
            </a:r>
            <a:r>
              <a:rPr lang="en-US" sz="5400" b="1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erdana"/>
              </a:rPr>
              <a:t>vực</a:t>
            </a:r>
            <a:r>
              <a:rPr lang="en-US" sz="5400" b="1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erdana"/>
              </a:rPr>
              <a:t>phát</a:t>
            </a:r>
            <a:r>
              <a:rPr lang="en-US" sz="5400" b="1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erdana"/>
              </a:rPr>
              <a:t>triển</a:t>
            </a:r>
            <a:r>
              <a:rPr lang="en-US" sz="5400" b="1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erdana"/>
              </a:rPr>
              <a:t>thẩm</a:t>
            </a:r>
            <a:r>
              <a:rPr lang="en-US" sz="5400" b="1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erdana"/>
              </a:rPr>
              <a:t>mỹ</a:t>
            </a:r>
            <a:endParaRPr lang="en-US" sz="5400" b="1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795" y="2120900"/>
            <a:ext cx="91424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VĐMH “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bath song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TCÂN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1532624" cy="1356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89" y="2209800"/>
            <a:ext cx="1524000" cy="1356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09800"/>
            <a:ext cx="1554395" cy="1356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28461"/>
            <a:ext cx="1430850" cy="13741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28461"/>
            <a:ext cx="1438999" cy="13214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89" y="4493095"/>
            <a:ext cx="1371600" cy="13568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44" y="4466182"/>
            <a:ext cx="1499011" cy="13391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35" y="4493095"/>
            <a:ext cx="1422799" cy="1321450"/>
          </a:xfrm>
          <a:prstGeom prst="rect">
            <a:avLst/>
          </a:prstGeom>
        </p:spPr>
      </p:pic>
      <p:pic>
        <p:nvPicPr>
          <p:cNvPr id="46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520386" y="325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9869"/>
            <a:ext cx="2209800" cy="1777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20541"/>
            <a:ext cx="2306194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56" y="1323783"/>
            <a:ext cx="2314444" cy="1702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323783"/>
            <a:ext cx="2286000" cy="17023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22098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17" y="4067355"/>
            <a:ext cx="2335377" cy="16476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58" y="4040007"/>
            <a:ext cx="2314444" cy="17023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004946"/>
            <a:ext cx="2209800" cy="1777743"/>
          </a:xfrm>
          <a:prstGeom prst="rect">
            <a:avLst/>
          </a:prstGeom>
        </p:spPr>
      </p:pic>
      <p:pic>
        <p:nvPicPr>
          <p:cNvPr id="3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3167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524000" cy="15236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20" y="1524000"/>
            <a:ext cx="1492233" cy="15236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98" y="1524000"/>
            <a:ext cx="1524000" cy="15236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17" y="1510836"/>
            <a:ext cx="1492233" cy="15236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10836"/>
            <a:ext cx="1447800" cy="15236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524000"/>
            <a:ext cx="1447800" cy="15236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60" y="1510836"/>
            <a:ext cx="1492233" cy="15236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5" y="4058055"/>
            <a:ext cx="1458161" cy="1238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84" y="4077510"/>
            <a:ext cx="1458161" cy="12382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45" y="4058055"/>
            <a:ext cx="1537300" cy="12577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45" y="4058055"/>
            <a:ext cx="1537300" cy="12577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76" y="4058055"/>
            <a:ext cx="1447800" cy="125770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88" y="4038599"/>
            <a:ext cx="1447800" cy="12577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93" y="4058055"/>
            <a:ext cx="1524000" cy="1257705"/>
          </a:xfrm>
          <a:prstGeom prst="rect">
            <a:avLst/>
          </a:prstGeom>
        </p:spPr>
      </p:pic>
      <p:pic>
        <p:nvPicPr>
          <p:cNvPr id="39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9093" y="318594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61" y="4058055"/>
            <a:ext cx="1447800" cy="12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" y="32426"/>
            <a:ext cx="12162817" cy="6825574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344039" y="228600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Vu-Dieu-Rua-Tay-V-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2487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0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-8714"/>
            <a:ext cx="121919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III: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6000"/>
            <a:ext cx="12191998" cy="4572000"/>
          </a:xfrm>
          <a:prstGeom prst="rect">
            <a:avLst/>
          </a:prstGeom>
        </p:spPr>
      </p:pic>
      <p:pic>
        <p:nvPicPr>
          <p:cNvPr id="5" name="Nhạc chào mừ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7600" y="1524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03247"/>
            <a:ext cx="12191998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erdana"/>
              </a:rPr>
              <a:t>GIAI ĐIỆU HẠNH PHÚC</a:t>
            </a:r>
          </a:p>
        </p:txBody>
      </p:sp>
      <p:pic>
        <p:nvPicPr>
          <p:cNvPr id="3" name="Nhạc chào mừ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Untitle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Tiếng vỗ ta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Tiếng vỗ ta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Tiếng vỗ ta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846550"/>
            <a:ext cx="12192000" cy="6011449"/>
          </a:xfrm>
          <a:prstGeom prst="rect">
            <a:avLst/>
          </a:prstGeom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Untitl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9000" y="-18150"/>
            <a:ext cx="609600" cy="609600"/>
          </a:xfrm>
          <a:prstGeom prst="rect">
            <a:avLst/>
          </a:prstGeom>
        </p:spPr>
      </p:pic>
      <p:pic>
        <p:nvPicPr>
          <p:cNvPr id="4" name="The bath song pian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2958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3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“The bath song “</a:t>
            </a:r>
          </a:p>
          <a:p>
            <a:pPr algn="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pic>
        <p:nvPicPr>
          <p:cNvPr id="5" name="The bath song pia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" y="914400"/>
            <a:ext cx="12177409" cy="5943600"/>
          </a:xfrm>
          <a:prstGeom prst="rect">
            <a:avLst/>
          </a:prstGeo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ạc trẻ lên đi lên biểu diễ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14013" y="43774"/>
            <a:ext cx="609600" cy="609600"/>
          </a:xfrm>
          <a:prstGeom prst="rect">
            <a:avLst/>
          </a:prstGeom>
        </p:spPr>
      </p:pic>
      <p:pic>
        <p:nvPicPr>
          <p:cNvPr id="3" name="Untitle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90800" y="43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12039600" cy="5638800"/>
          </a:xfrm>
          <a:prstGeom prst="rect">
            <a:avLst/>
          </a:prstGeom>
        </p:spPr>
      </p:pic>
      <p:pic>
        <p:nvPicPr>
          <p:cNvPr id="3" name="Untitl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0445" y="1750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0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6862"/>
            <a:ext cx="2008397" cy="1690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66862"/>
            <a:ext cx="2008397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87736"/>
            <a:ext cx="1905000" cy="1695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383481"/>
            <a:ext cx="1905000" cy="169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7" y="5154241"/>
            <a:ext cx="1905000" cy="1695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98" y="5143095"/>
            <a:ext cx="1905000" cy="1695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89" y="5173291"/>
            <a:ext cx="1905000" cy="1695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49" y="5154241"/>
            <a:ext cx="1905000" cy="1695450"/>
          </a:xfrm>
          <a:prstGeom prst="rect">
            <a:avLst/>
          </a:prstGeom>
        </p:spPr>
      </p:pic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8" y="2895600"/>
            <a:ext cx="1430234" cy="13133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82" y="2941306"/>
            <a:ext cx="1414570" cy="12219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23" y="2987012"/>
            <a:ext cx="1449153" cy="12219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987012"/>
            <a:ext cx="1371600" cy="12219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967775"/>
            <a:ext cx="1447800" cy="12604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86" y="2895600"/>
            <a:ext cx="1430234" cy="1313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20" y="2895600"/>
            <a:ext cx="1430234" cy="13133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72" y="2941306"/>
            <a:ext cx="1430234" cy="1221964"/>
          </a:xfrm>
          <a:prstGeom prst="rect">
            <a:avLst/>
          </a:prstGeom>
        </p:spPr>
      </p:pic>
      <p:pic>
        <p:nvPicPr>
          <p:cNvPr id="42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53800" y="342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201</Words>
  <Application>Microsoft Office PowerPoint</Application>
  <PresentationFormat>Custom</PresentationFormat>
  <Paragraphs>68</Paragraphs>
  <Slides>12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Windows User</cp:lastModifiedBy>
  <cp:revision>97</cp:revision>
  <dcterms:created xsi:type="dcterms:W3CDTF">2017-09-08T00:30:58Z</dcterms:created>
  <dcterms:modified xsi:type="dcterms:W3CDTF">2020-04-03T09:36:30Z</dcterms:modified>
</cp:coreProperties>
</file>