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75" r:id="rId3"/>
    <p:sldId id="278" r:id="rId4"/>
    <p:sldId id="276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28F"/>
    <a:srgbClr val="2FC5B2"/>
    <a:srgbClr val="F72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B&#224;i%20h&#225;t%20m&#224;u%20hoa.mp4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2260" y="2654062"/>
            <a:ext cx="7086600" cy="34406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335559" y="0"/>
            <a:ext cx="10829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VÀ ĐÀO TẠO QUẬN LONG BIÊN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TRÀNG 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2286000"/>
            <a:ext cx="2819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515475" y="4255770"/>
            <a:ext cx="2576830" cy="22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4250055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92" y="830997"/>
            <a:ext cx="1944598" cy="1740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màu ho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248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792"/>
            <a:ext cx="12315038" cy="671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225" y="76365"/>
            <a:ext cx="4177717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Bài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thơ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Hoa 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nở</a:t>
            </a:r>
          </a:p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Hoa cà tim tím</a:t>
            </a:r>
          </a:p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Hoa huệ trắng tinh</a:t>
            </a:r>
          </a:p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Hoa nhài xinh xinh</a:t>
            </a:r>
          </a:p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Đua nhau cùng nở</a:t>
            </a:r>
          </a:p>
        </p:txBody>
      </p:sp>
    </p:spTree>
    <p:extLst>
      <p:ext uri="{BB962C8B-B14F-4D97-AF65-F5344CB8AC3E}">
        <p14:creationId xmlns:p14="http://schemas.microsoft.com/office/powerpoint/2010/main" val="20571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0101201_nhai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2612hoa1ja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946400" y="6011863"/>
            <a:ext cx="467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149600" y="5943600"/>
            <a:ext cx="589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effectLst/>
              </a:rPr>
              <a:t>Hoa huÖ tr¾ng tinh</a:t>
            </a:r>
          </a:p>
        </p:txBody>
      </p:sp>
      <p:pic>
        <p:nvPicPr>
          <p:cNvPr id="8195" name="Picture 3" descr="cach-cam-hoa-hue-trang-dep-don-gian-cho-nguoi-moi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6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60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.VnTime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PC</cp:lastModifiedBy>
  <cp:revision>10</cp:revision>
  <dcterms:created xsi:type="dcterms:W3CDTF">2021-01-25T14:35:00Z</dcterms:created>
  <dcterms:modified xsi:type="dcterms:W3CDTF">2021-05-22T23:50:07Z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