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300" r:id="rId2"/>
    <p:sldId id="371" r:id="rId3"/>
    <p:sldId id="352" r:id="rId4"/>
    <p:sldId id="351" r:id="rId5"/>
    <p:sldId id="366" r:id="rId6"/>
    <p:sldId id="356" r:id="rId7"/>
    <p:sldId id="353" r:id="rId8"/>
    <p:sldId id="367" r:id="rId9"/>
    <p:sldId id="357" r:id="rId10"/>
    <p:sldId id="354" r:id="rId11"/>
    <p:sldId id="368" r:id="rId12"/>
    <p:sldId id="358" r:id="rId13"/>
    <p:sldId id="355" r:id="rId14"/>
    <p:sldId id="369" r:id="rId15"/>
    <p:sldId id="359" r:id="rId16"/>
    <p:sldId id="370" r:id="rId17"/>
    <p:sldId id="363" r:id="rId18"/>
    <p:sldId id="362" r:id="rId19"/>
    <p:sldId id="364" r:id="rId20"/>
    <p:sldId id="299" r:id="rId2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FF00"/>
    <a:srgbClr val="FF0000"/>
    <a:srgbClr val="66FFFF"/>
    <a:srgbClr val="CCFFFF"/>
    <a:srgbClr val="FFFF99"/>
    <a:srgbClr val="FDA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>
        <p:scale>
          <a:sx n="76" d="100"/>
          <a:sy n="76" d="100"/>
        </p:scale>
        <p:origin x="-1206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B09E7C2-F90F-4214-ABFD-6614611ED8F0}" type="datetimeFigureOut">
              <a:rPr lang="en-US"/>
              <a:pPr>
                <a:defRPr/>
              </a:pPr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575BE-9097-4C16-8F71-AD8C8913E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21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4F0A3D5-4EA2-476C-B0CA-57B79BE08A9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676-A991-49EB-8709-DAF20D818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18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3B8D3-FCE6-414F-BD90-EE716C8A0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37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4F1C-FF9C-47DB-B432-F0F3D6847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0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96AF5-3FBB-44CA-BCCF-4E026EE81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76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1176-DC8C-40B6-B314-F897A9277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76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4D14F-417A-4555-AAE2-CE2D53BC9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96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9FC9C-D054-4E37-8ABA-41F92A37C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3B30-3451-4EAA-B659-CD707F59F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08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FAC47-0DE1-4993-9AA6-E5CAD3FED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11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C947-D113-47B5-95A6-349F6F3AB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88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32B5-BAA7-438C-BA59-6039B76A6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07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1304-BDE5-42D4-8E32-EE611A80A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40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EB547B15-9B7B-4679-BD93-50AEA8C77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2015\lanh%20vu%20lac\doan%20nhac%20tnhung%20con%20duong%20be%20yeu%204%20p.wa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2015\lanh%20vu%20lac\bai%20hat%20cat\3.wa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11.jpeg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6.jpe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slide" Target="slide7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image" Target="../media/image6.jpeg"/><Relationship Id="rId4" Type="http://schemas.openxmlformats.org/officeDocument/2006/relationships/slide" Target="slide10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3813" y="0"/>
            <a:ext cx="9144000" cy="51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3" name="Picture 6" descr="Tuan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Tuan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23813" y="333375"/>
            <a:ext cx="914400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TRÀNG AN</a:t>
            </a: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1185863" y="1485900"/>
            <a:ext cx="7088187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1057132" y="2543175"/>
            <a:ext cx="7373937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 tài: Trò chơi chữ cái v,r</a:t>
            </a:r>
          </a:p>
          <a:p>
            <a:pPr algn="ctr">
              <a:defRPr/>
            </a:pPr>
            <a:r>
              <a:rPr lang="en-US" sz="3200" b="1" kern="10" dirty="0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Vũ Hải Ly</a:t>
            </a:r>
          </a:p>
          <a:p>
            <a:pPr algn="ctr">
              <a:defRPr/>
            </a:pPr>
            <a:r>
              <a:rPr lang="en-US" sz="3200" b="1" kern="10" dirty="0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: MGL A1</a:t>
            </a:r>
            <a:endParaRPr lang="en-US" sz="3200" b="1" kern="10" dirty="0">
              <a:solidFill>
                <a:srgbClr val="0066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1970088" y="4327525"/>
            <a:ext cx="594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  <a:cs typeface="Times New Roman" pitchFamily="18" charset="0"/>
              </a:rPr>
              <a:t>Năm học 2020 - 2021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7" name="Picture 6" descr="2997872197172122809105240542725715852717228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WordArt 7"/>
          <p:cNvSpPr>
            <a:spLocks noChangeArrowheads="1" noChangeShapeType="1" noTextEdit="1"/>
          </p:cNvSpPr>
          <p:nvPr/>
        </p:nvSpPr>
        <p:spPr bwMode="auto">
          <a:xfrm>
            <a:off x="1371600" y="4286250"/>
            <a:ext cx="4038600" cy="571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§ång lóa</a:t>
            </a:r>
          </a:p>
        </p:txBody>
      </p:sp>
      <p:sp>
        <p:nvSpPr>
          <p:cNvPr id="11269" name="WordArt 9"/>
          <p:cNvSpPr>
            <a:spLocks noChangeArrowheads="1" noChangeShapeType="1" noTextEdit="1"/>
          </p:cNvSpPr>
          <p:nvPr/>
        </p:nvSpPr>
        <p:spPr bwMode="auto">
          <a:xfrm>
            <a:off x="6248400" y="4343400"/>
            <a:ext cx="1752600" cy="4000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anh</a:t>
            </a:r>
          </a:p>
        </p:txBody>
      </p:sp>
      <p:sp>
        <p:nvSpPr>
          <p:cNvPr id="11270" name="WordArt 12"/>
          <p:cNvSpPr>
            <a:spLocks noChangeArrowheads="1" noChangeShapeType="1" noTextEdit="1"/>
          </p:cNvSpPr>
          <p:nvPr/>
        </p:nvSpPr>
        <p:spPr bwMode="auto">
          <a:xfrm>
            <a:off x="5715000" y="4438650"/>
            <a:ext cx="4572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x</a:t>
            </a:r>
          </a:p>
        </p:txBody>
      </p:sp>
      <p:sp>
        <p:nvSpPr>
          <p:cNvPr id="313357" name="WordArt 13"/>
          <p:cNvSpPr>
            <a:spLocks noChangeArrowheads="1" noChangeShapeType="1" noTextEdit="1"/>
          </p:cNvSpPr>
          <p:nvPr/>
        </p:nvSpPr>
        <p:spPr bwMode="auto">
          <a:xfrm>
            <a:off x="5715000" y="4438650"/>
            <a:ext cx="4572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3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57"/>
                  </p:tgtEl>
                </p:cond>
              </p:nextCondLst>
            </p:seq>
          </p:childTnLst>
        </p:cTn>
      </p:par>
    </p:tnLst>
    <p:bldLst>
      <p:bldP spid="3133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2667000" y="1428750"/>
            <a:ext cx="3124200" cy="2082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lack"/>
              </a:rPr>
              <a:t>x</a:t>
            </a:r>
          </a:p>
        </p:txBody>
      </p:sp>
      <p:sp>
        <p:nvSpPr>
          <p:cNvPr id="335877" name="WordArt 5"/>
          <p:cNvSpPr>
            <a:spLocks noChangeArrowheads="1" noChangeShapeType="1" noTextEdit="1"/>
          </p:cNvSpPr>
          <p:nvPr/>
        </p:nvSpPr>
        <p:spPr bwMode="auto">
          <a:xfrm>
            <a:off x="2667000" y="1428750"/>
            <a:ext cx="3124200" cy="2082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057400" y="628650"/>
            <a:ext cx="4276725" cy="76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Southern"/>
              </a:rPr>
              <a:t>Chµo c¸c b¹n 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81000" y="285750"/>
            <a:ext cx="533400" cy="857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6" name="Picture 4" descr="valentin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5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</a:endParaRPr>
          </a:p>
        </p:txBody>
      </p:sp>
      <p:pic>
        <p:nvPicPr>
          <p:cNvPr id="13318" name="Picture 6" descr="rua-luoi-ca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971800" y="4514850"/>
            <a:ext cx="1295400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21336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µng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25642" name="WordArt 10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v</a:t>
            </a:r>
          </a:p>
        </p:txBody>
      </p:sp>
      <p:sp>
        <p:nvSpPr>
          <p:cNvPr id="325644" name="WordArt 12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  <p:sp>
        <p:nvSpPr>
          <p:cNvPr id="325645" name="Rectangle 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46" name="WordArt 14"/>
          <p:cNvSpPr>
            <a:spLocks noChangeArrowheads="1" noChangeShapeType="1" noTextEdit="1"/>
          </p:cNvSpPr>
          <p:nvPr/>
        </p:nvSpPr>
        <p:spPr bwMode="auto">
          <a:xfrm>
            <a:off x="4114800" y="1771650"/>
            <a:ext cx="1219200" cy="1028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  <p:pic>
        <p:nvPicPr>
          <p:cNvPr id="13327" name="Picture 16" descr="Thap_ru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50" name="Picture 18" descr="so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5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6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5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6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5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6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5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650"/>
                  </p:tgtEl>
                </p:cond>
              </p:nextCondLst>
            </p:seq>
          </p:childTnLst>
        </p:cTn>
      </p:par>
    </p:tnLst>
    <p:bldLst>
      <p:bldP spid="325642" grpId="0" animBg="1"/>
      <p:bldP spid="325644" grpId="0" animBg="1"/>
      <p:bldP spid="325645" grpId="0" animBg="1"/>
      <p:bldP spid="3256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39" name="Picture 5" descr="Thap_r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"/>
            <a:ext cx="7848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2438400" y="4514850"/>
            <a:ext cx="2209800" cy="495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Th¸p</a:t>
            </a:r>
          </a:p>
        </p:txBody>
      </p:sp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5257800" y="4552950"/>
            <a:ext cx="12954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14342" name="WordArt 8"/>
          <p:cNvSpPr>
            <a:spLocks noChangeArrowheads="1" noChangeShapeType="1" noTextEdit="1"/>
          </p:cNvSpPr>
          <p:nvPr/>
        </p:nvSpPr>
        <p:spPr bwMode="auto">
          <a:xfrm>
            <a:off x="4876800" y="4667250"/>
            <a:ext cx="3048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14377" name="WordArt 9"/>
          <p:cNvSpPr>
            <a:spLocks noChangeArrowheads="1" noChangeShapeType="1" noTextEdit="1"/>
          </p:cNvSpPr>
          <p:nvPr/>
        </p:nvSpPr>
        <p:spPr bwMode="auto">
          <a:xfrm>
            <a:off x="4876800" y="4648200"/>
            <a:ext cx="3048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4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77"/>
                  </p:tgtEl>
                </p:cond>
              </p:nextCondLst>
            </p:seq>
          </p:childTnLst>
        </p:cTn>
      </p:par>
    </p:tnLst>
    <p:bldLst>
      <p:bldP spid="3143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3276600" y="1314450"/>
            <a:ext cx="2133600" cy="2114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r</a:t>
            </a:r>
          </a:p>
        </p:txBody>
      </p:sp>
      <p:sp>
        <p:nvSpPr>
          <p:cNvPr id="336902" name="WordArt 6"/>
          <p:cNvSpPr>
            <a:spLocks noChangeArrowheads="1" noChangeShapeType="1" noTextEdit="1"/>
          </p:cNvSpPr>
          <p:nvPr/>
        </p:nvSpPr>
        <p:spPr bwMode="auto">
          <a:xfrm>
            <a:off x="3276600" y="1314450"/>
            <a:ext cx="2133600" cy="2114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057400" y="628650"/>
            <a:ext cx="4276725" cy="76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Southern"/>
              </a:rPr>
              <a:t>Chµo c¸c b¹n 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81000" y="285750"/>
            <a:ext cx="533400" cy="857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8" name="Picture 4" descr="valentin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5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</a:endParaRPr>
          </a:p>
        </p:txBody>
      </p:sp>
      <p:pic>
        <p:nvPicPr>
          <p:cNvPr id="16390" name="Picture 6" descr="rua-luoi-ca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2971800" y="4514850"/>
            <a:ext cx="1295400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21336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µng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26666" name="WordArt 10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v</a:t>
            </a:r>
          </a:p>
        </p:txBody>
      </p:sp>
      <p:sp>
        <p:nvSpPr>
          <p:cNvPr id="326668" name="WordArt 12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  <p:sp>
        <p:nvSpPr>
          <p:cNvPr id="326669" name="Rectangle 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6670" name="WordArt 14"/>
          <p:cNvSpPr>
            <a:spLocks noChangeArrowheads="1" noChangeShapeType="1" noTextEdit="1"/>
          </p:cNvSpPr>
          <p:nvPr/>
        </p:nvSpPr>
        <p:spPr bwMode="auto">
          <a:xfrm>
            <a:off x="3886200" y="1714500"/>
            <a:ext cx="1219200" cy="1028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6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6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6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668"/>
                  </p:tgtEl>
                </p:cond>
              </p:nextCondLst>
            </p:seq>
          </p:childTnLst>
        </p:cTn>
      </p:par>
    </p:tnLst>
    <p:bldLst>
      <p:bldP spid="326666" grpId="0" animBg="1"/>
      <p:bldP spid="326668" grpId="0" animBg="1"/>
      <p:bldP spid="326669" grpId="0" animBg="1"/>
      <p:bldP spid="3266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600200" y="1485900"/>
            <a:ext cx="1676400" cy="1943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r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495800" y="1543050"/>
            <a:ext cx="2667000" cy="18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v</a:t>
            </a:r>
          </a:p>
        </p:txBody>
      </p:sp>
      <p:sp>
        <p:nvSpPr>
          <p:cNvPr id="337924" name="WordArt 4"/>
          <p:cNvSpPr>
            <a:spLocks noChangeArrowheads="1" noChangeShapeType="1" noTextEdit="1"/>
          </p:cNvSpPr>
          <p:nvPr/>
        </p:nvSpPr>
        <p:spPr bwMode="auto">
          <a:xfrm>
            <a:off x="1600200" y="1485900"/>
            <a:ext cx="1676400" cy="1943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r</a:t>
            </a:r>
          </a:p>
        </p:txBody>
      </p:sp>
      <p:sp>
        <p:nvSpPr>
          <p:cNvPr id="337925" name="WordArt 5"/>
          <p:cNvSpPr>
            <a:spLocks noChangeArrowheads="1" noChangeShapeType="1" noTextEdit="1"/>
          </p:cNvSpPr>
          <p:nvPr/>
        </p:nvSpPr>
        <p:spPr bwMode="auto">
          <a:xfrm>
            <a:off x="4495800" y="1543050"/>
            <a:ext cx="2667000" cy="18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 animBg="1"/>
      <p:bldP spid="3379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0755" name="WordArt 3"/>
          <p:cNvSpPr>
            <a:spLocks noChangeArrowheads="1" noChangeShapeType="1" noTextEdit="1"/>
          </p:cNvSpPr>
          <p:nvPr/>
        </p:nvSpPr>
        <p:spPr bwMode="auto">
          <a:xfrm>
            <a:off x="1066800" y="2114550"/>
            <a:ext cx="6553200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ClarendonH"/>
              </a:rPr>
              <a:t>Trß ch¬i : thö tµi bÐ yªu</a:t>
            </a:r>
          </a:p>
        </p:txBody>
      </p:sp>
      <p:pic>
        <p:nvPicPr>
          <p:cNvPr id="330756" name="doan nhac tnhung con duong be yeu 4 p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86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0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3434" fill="hold"/>
                                        <p:tgtEl>
                                          <p:spTgt spid="330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0756"/>
                </p:tgtEl>
              </p:cMediaNode>
            </p:audio>
          </p:childTnLst>
        </p:cTn>
      </p:par>
    </p:tnLst>
    <p:bldLst>
      <p:bldP spid="3307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066800" y="2114550"/>
            <a:ext cx="6553200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Trß ch¬i : Tinh m¾t tinh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066800" y="2114550"/>
            <a:ext cx="6553200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ClarendonH"/>
              </a:rPr>
              <a:t>Trß ch¬i : ai nhanh h¬n</a:t>
            </a:r>
          </a:p>
        </p:txBody>
      </p:sp>
      <p:pic>
        <p:nvPicPr>
          <p:cNvPr id="331783" name="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43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3" fill="hold"/>
                                        <p:tgtEl>
                                          <p:spTgt spid="3317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178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948" name="WordArt 4"/>
          <p:cNvSpPr>
            <a:spLocks noChangeArrowheads="1" noChangeShapeType="1" noTextEdit="1"/>
          </p:cNvSpPr>
          <p:nvPr/>
        </p:nvSpPr>
        <p:spPr bwMode="auto">
          <a:xfrm>
            <a:off x="2209800" y="2000250"/>
            <a:ext cx="7772400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Trß ch¬i : ¤ cöa bÝ mËt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89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1752600" y="800100"/>
            <a:ext cx="7086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HelvetIns"/>
              </a:rPr>
              <a:t>KÝnh chóc c¸c vÞ ®¹i biÓu m¹nh khoÎ, h¹nh phóc</a:t>
            </a:r>
          </a:p>
          <a:p>
            <a:pPr algn="ctr"/>
            <a:r>
              <a:rPr lang="en-US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HelvetIns"/>
              </a:rPr>
              <a:t>C¸c con ch¨m ngoan, häc giái.</a:t>
            </a:r>
          </a:p>
        </p:txBody>
      </p:sp>
      <p:pic>
        <p:nvPicPr>
          <p:cNvPr id="21508" name="Picture 5" descr="decortre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28850"/>
            <a:ext cx="1524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00250"/>
            <a:ext cx="20574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8"/>
          <p:cNvGrpSpPr>
            <a:grpSpLocks/>
          </p:cNvGrpSpPr>
          <p:nvPr/>
        </p:nvGrpSpPr>
        <p:grpSpPr bwMode="auto">
          <a:xfrm rot="2272736">
            <a:off x="457200" y="1485900"/>
            <a:ext cx="2057400" cy="3028950"/>
            <a:chOff x="2160" y="912"/>
            <a:chExt cx="2256" cy="3408"/>
          </a:xfrm>
        </p:grpSpPr>
        <p:sp>
          <p:nvSpPr>
            <p:cNvPr id="21516" name="Line 9"/>
            <p:cNvSpPr>
              <a:spLocks noChangeShapeType="1"/>
            </p:cNvSpPr>
            <p:nvPr/>
          </p:nvSpPr>
          <p:spPr bwMode="auto">
            <a:xfrm flipH="1" flipV="1">
              <a:off x="2976" y="3036"/>
              <a:ext cx="828" cy="1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0"/>
            <p:cNvSpPr>
              <a:spLocks noChangeShapeType="1"/>
            </p:cNvSpPr>
            <p:nvPr/>
          </p:nvSpPr>
          <p:spPr bwMode="auto">
            <a:xfrm flipV="1">
              <a:off x="3804" y="1968"/>
              <a:ext cx="24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1"/>
            <p:cNvSpPr>
              <a:spLocks noChangeShapeType="1"/>
            </p:cNvSpPr>
            <p:nvPr/>
          </p:nvSpPr>
          <p:spPr bwMode="auto">
            <a:xfrm flipH="1" flipV="1">
              <a:off x="3420" y="2544"/>
              <a:ext cx="384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9" name="Group 12"/>
            <p:cNvGrpSpPr>
              <a:grpSpLocks/>
            </p:cNvGrpSpPr>
            <p:nvPr/>
          </p:nvGrpSpPr>
          <p:grpSpPr bwMode="auto">
            <a:xfrm>
              <a:off x="2160" y="912"/>
              <a:ext cx="2256" cy="3408"/>
              <a:chOff x="2880" y="912"/>
              <a:chExt cx="2256" cy="3408"/>
            </a:xfrm>
          </p:grpSpPr>
          <p:sp>
            <p:nvSpPr>
              <p:cNvPr id="21520" name="Line 13"/>
              <p:cNvSpPr>
                <a:spLocks noChangeShapeType="1"/>
              </p:cNvSpPr>
              <p:nvPr/>
            </p:nvSpPr>
            <p:spPr bwMode="auto">
              <a:xfrm flipH="1" flipV="1">
                <a:off x="3360" y="2064"/>
                <a:ext cx="1152" cy="2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21" name="Group 14"/>
              <p:cNvGrpSpPr>
                <a:grpSpLocks/>
              </p:cNvGrpSpPr>
              <p:nvPr/>
            </p:nvGrpSpPr>
            <p:grpSpPr bwMode="auto">
              <a:xfrm>
                <a:off x="2880" y="912"/>
                <a:ext cx="2256" cy="3408"/>
                <a:chOff x="2880" y="912"/>
                <a:chExt cx="2256" cy="3408"/>
              </a:xfrm>
            </p:grpSpPr>
            <p:sp>
              <p:nvSpPr>
                <p:cNvPr id="21523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4032" y="1632"/>
                  <a:ext cx="48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4" name="Oval 16"/>
                <p:cNvSpPr>
                  <a:spLocks noChangeArrowheads="1"/>
                </p:cNvSpPr>
                <p:nvPr/>
              </p:nvSpPr>
              <p:spPr bwMode="auto">
                <a:xfrm rot="-964551">
                  <a:off x="3648" y="912"/>
                  <a:ext cx="624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  <p:sp>
              <p:nvSpPr>
                <p:cNvPr id="21525" name="Oval 17"/>
                <p:cNvSpPr>
                  <a:spLocks noChangeArrowheads="1"/>
                </p:cNvSpPr>
                <p:nvPr/>
              </p:nvSpPr>
              <p:spPr bwMode="auto">
                <a:xfrm>
                  <a:off x="4416" y="1056"/>
                  <a:ext cx="672" cy="9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00"/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  <p:sp>
              <p:nvSpPr>
                <p:cNvPr id="21526" name="Oval 18"/>
                <p:cNvSpPr>
                  <a:spLocks noChangeArrowheads="1"/>
                </p:cNvSpPr>
                <p:nvPr/>
              </p:nvSpPr>
              <p:spPr bwMode="auto">
                <a:xfrm rot="-1073453">
                  <a:off x="2880" y="1200"/>
                  <a:ext cx="720" cy="8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  <p:sp>
              <p:nvSpPr>
                <p:cNvPr id="21527" name="Oval 19"/>
                <p:cNvSpPr>
                  <a:spLocks noChangeArrowheads="1"/>
                </p:cNvSpPr>
                <p:nvPr/>
              </p:nvSpPr>
              <p:spPr bwMode="auto">
                <a:xfrm rot="-1198987">
                  <a:off x="3120" y="2160"/>
                  <a:ext cx="696" cy="9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  <p:sp>
              <p:nvSpPr>
                <p:cNvPr id="21528" name="Oval 20"/>
                <p:cNvSpPr>
                  <a:spLocks noChangeArrowheads="1"/>
                </p:cNvSpPr>
                <p:nvPr/>
              </p:nvSpPr>
              <p:spPr bwMode="auto">
                <a:xfrm rot="-1068847">
                  <a:off x="3840" y="2736"/>
                  <a:ext cx="839" cy="9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rgbClr val="FFFF00"/>
                      </a:solidFill>
                      <a:cs typeface="Arial" charset="0"/>
                    </a:rPr>
                    <a:t> </a:t>
                  </a:r>
                </a:p>
              </p:txBody>
            </p:sp>
            <p:sp>
              <p:nvSpPr>
                <p:cNvPr id="21529" name="Oval 21"/>
                <p:cNvSpPr>
                  <a:spLocks noChangeArrowheads="1"/>
                </p:cNvSpPr>
                <p:nvPr/>
              </p:nvSpPr>
              <p:spPr bwMode="auto">
                <a:xfrm>
                  <a:off x="4416" y="2064"/>
                  <a:ext cx="720" cy="816"/>
                </a:xfrm>
                <a:prstGeom prst="ellipse">
                  <a:avLst/>
                </a:prstGeom>
                <a:solidFill>
                  <a:srgbClr val="9933FF"/>
                </a:solidFill>
                <a:ln w="9525">
                  <a:solidFill>
                    <a:srgbClr val="9933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  <p:sp>
              <p:nvSpPr>
                <p:cNvPr id="21530" name="Oval 22"/>
                <p:cNvSpPr>
                  <a:spLocks noChangeArrowheads="1"/>
                </p:cNvSpPr>
                <p:nvPr/>
              </p:nvSpPr>
              <p:spPr bwMode="auto">
                <a:xfrm rot="-1232166">
                  <a:off x="3696" y="1728"/>
                  <a:ext cx="672" cy="81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1522" name="Line 23"/>
              <p:cNvSpPr>
                <a:spLocks noChangeShapeType="1"/>
              </p:cNvSpPr>
              <p:nvPr/>
            </p:nvSpPr>
            <p:spPr bwMode="auto">
              <a:xfrm flipV="1">
                <a:off x="4512" y="2880"/>
                <a:ext cx="288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1512" name="Picture 25" descr="bird-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14550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6" descr="bird-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245745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7" descr="bird-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2057400"/>
            <a:ext cx="914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8" descr="bird-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57500"/>
            <a:ext cx="127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057400" y="628650"/>
            <a:ext cx="4276725" cy="76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Southern"/>
              </a:rPr>
              <a:t>Chµo c¸c b¹n </a:t>
            </a: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381000" y="285750"/>
            <a:ext cx="533400" cy="857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0" name="Picture 4" descr="valentin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5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</a:endParaRPr>
          </a:p>
        </p:txBody>
      </p:sp>
      <p:pic>
        <p:nvPicPr>
          <p:cNvPr id="4102" name="Picture 7" descr="rua-luoi-ca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2971800" y="4514850"/>
            <a:ext cx="1295400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4104" name="WordArt 27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21336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µng</a:t>
            </a:r>
          </a:p>
        </p:txBody>
      </p:sp>
      <p:sp>
        <p:nvSpPr>
          <p:cNvPr id="4105" name="WordArt 28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11325" name="WordArt 29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  <p:sp>
        <p:nvSpPr>
          <p:cNvPr id="4107" name="WordArt 40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v</a:t>
            </a:r>
          </a:p>
        </p:txBody>
      </p:sp>
      <p:sp>
        <p:nvSpPr>
          <p:cNvPr id="311337" name="WordArt 4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  <p:sp>
        <p:nvSpPr>
          <p:cNvPr id="311338" name="Rectangle 4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339" name="WordArt 43"/>
          <p:cNvSpPr>
            <a:spLocks noChangeArrowheads="1" noChangeShapeType="1" noTextEdit="1"/>
          </p:cNvSpPr>
          <p:nvPr/>
        </p:nvSpPr>
        <p:spPr bwMode="auto">
          <a:xfrm>
            <a:off x="4114800" y="1771650"/>
            <a:ext cx="1219200" cy="1028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  <p:pic>
        <p:nvPicPr>
          <p:cNvPr id="4111" name="Picture 44" descr="hinh-nen-hoa-sen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5" descr="cong vien Thu Le (1)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6" descr="2997872197172122809105240542725715852717228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48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47" descr="Thap_ru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44" name="Picture 48" descr="so 3 lai t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724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45" name="Picture 49" descr="so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46" name="Picture 50" descr="so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47" name="Picture 51" descr="so 2 lai t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1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1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1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11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1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1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1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1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1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1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1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45"/>
                  </p:tgtEl>
                </p:cond>
              </p:nextCondLst>
            </p:seq>
          </p:childTnLst>
        </p:cTn>
      </p:par>
    </p:tnLst>
    <p:bldLst>
      <p:bldP spid="311325" grpId="0" animBg="1"/>
      <p:bldP spid="311337" grpId="0" animBg="1"/>
      <p:bldP spid="311338" grpId="0" animBg="1"/>
      <p:bldP spid="3113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3" name="Picture 5" descr="hinh-nen-hoa-se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8610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2514600" y="4572000"/>
            <a:ext cx="2133600" cy="4000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§Çm </a:t>
            </a:r>
          </a:p>
        </p:txBody>
      </p:sp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5105400" y="4724400"/>
            <a:ext cx="990600" cy="247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en</a:t>
            </a:r>
          </a:p>
        </p:txBody>
      </p:sp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4495800" y="4667250"/>
            <a:ext cx="5334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 s</a:t>
            </a:r>
          </a:p>
        </p:txBody>
      </p:sp>
      <p:sp>
        <p:nvSpPr>
          <p:cNvPr id="310283" name="WordArt 11"/>
          <p:cNvSpPr>
            <a:spLocks noChangeArrowheads="1" noChangeShapeType="1" noTextEdit="1"/>
          </p:cNvSpPr>
          <p:nvPr/>
        </p:nvSpPr>
        <p:spPr bwMode="auto">
          <a:xfrm>
            <a:off x="4495800" y="4667250"/>
            <a:ext cx="5334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8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676400" y="1428750"/>
            <a:ext cx="37338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lack"/>
              </a:rPr>
              <a:t> s</a:t>
            </a:r>
          </a:p>
        </p:txBody>
      </p:sp>
      <p:sp>
        <p:nvSpPr>
          <p:cNvPr id="333829" name="WordArt 5"/>
          <p:cNvSpPr>
            <a:spLocks noChangeArrowheads="1" noChangeShapeType="1" noTextEdit="1"/>
          </p:cNvSpPr>
          <p:nvPr/>
        </p:nvSpPr>
        <p:spPr bwMode="auto">
          <a:xfrm>
            <a:off x="1676400" y="1428750"/>
            <a:ext cx="37338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057400" y="628650"/>
            <a:ext cx="4276725" cy="76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Southern"/>
              </a:rPr>
              <a:t>Chµo c¸c b¹n 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81000" y="285750"/>
            <a:ext cx="533400" cy="857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2" name="Picture 4" descr="valentin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5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</a:endParaRPr>
          </a:p>
        </p:txBody>
      </p:sp>
      <p:pic>
        <p:nvPicPr>
          <p:cNvPr id="7174" name="Picture 6" descr="rua-luoi-ca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971800" y="4514850"/>
            <a:ext cx="1295400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21336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µng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23594" name="WordArt 10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v</a:t>
            </a:r>
          </a:p>
        </p:txBody>
      </p:sp>
      <p:sp>
        <p:nvSpPr>
          <p:cNvPr id="323596" name="WordArt 12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3598" name="WordArt 14"/>
          <p:cNvSpPr>
            <a:spLocks noChangeArrowheads="1" noChangeShapeType="1" noTextEdit="1"/>
          </p:cNvSpPr>
          <p:nvPr/>
        </p:nvSpPr>
        <p:spPr bwMode="auto">
          <a:xfrm>
            <a:off x="4114800" y="1771650"/>
            <a:ext cx="1219200" cy="1028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  <p:pic>
        <p:nvPicPr>
          <p:cNvPr id="7183" name="Picture 16" descr="cong vien Thu Le (1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7" descr="2997872197172122809105240542725715852717228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48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Thap_ru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603" name="Picture 19" descr="so 3 lai 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724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604" name="Picture 20" descr="so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606" name="Picture 22" descr="so 2 lai t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3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5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3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5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3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5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3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2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60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3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6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3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2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604"/>
                  </p:tgtEl>
                </p:cond>
              </p:nextCondLst>
            </p:seq>
          </p:childTnLst>
        </p:cTn>
      </p:par>
    </p:tnLst>
    <p:bldLst>
      <p:bldP spid="323594" grpId="0" animBg="1"/>
      <p:bldP spid="323596" grpId="0" animBg="1"/>
      <p:bldP spid="323597" grpId="0" animBg="1"/>
      <p:bldP spid="3235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5" name="Picture 4" descr="cong vien Thu L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0"/>
            <a:ext cx="7924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744663" y="42545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latin typeface=".VnAvant" pitchFamily="34" charset="0"/>
              </a:rPr>
              <a:t>C«ng viªn thñ lÖ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2895600" cy="2228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lack"/>
              </a:rPr>
              <a:t>v</a:t>
            </a:r>
          </a:p>
        </p:txBody>
      </p:sp>
      <p:sp>
        <p:nvSpPr>
          <p:cNvPr id="334853" name="WordArt 5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2895600" cy="2228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057400" y="628650"/>
            <a:ext cx="4276725" cy="76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Southern"/>
              </a:rPr>
              <a:t>Chµo c¸c b¹n 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81000" y="285750"/>
            <a:ext cx="533400" cy="857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44" name="Picture 4" descr="valentin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5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</a:endParaRPr>
          </a:p>
        </p:txBody>
      </p:sp>
      <p:pic>
        <p:nvPicPr>
          <p:cNvPr id="10246" name="Picture 6" descr="rua-luoi-ca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2971800" y="4514850"/>
            <a:ext cx="1295400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21336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µng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24618" name="WordArt 10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v</a:t>
            </a:r>
          </a:p>
        </p:txBody>
      </p:sp>
      <p:sp>
        <p:nvSpPr>
          <p:cNvPr id="324620" name="WordArt 12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4622" name="WordArt 14"/>
          <p:cNvSpPr>
            <a:spLocks noChangeArrowheads="1" noChangeShapeType="1" noTextEdit="1"/>
          </p:cNvSpPr>
          <p:nvPr/>
        </p:nvSpPr>
        <p:spPr bwMode="auto">
          <a:xfrm>
            <a:off x="4114800" y="1771650"/>
            <a:ext cx="1219200" cy="1028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  <p:pic>
        <p:nvPicPr>
          <p:cNvPr id="10255" name="Picture 16" descr="2997872197172122809105240542725715852717228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48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7" descr="Thap_ru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626" name="Picture 18" descr="so 3 lai 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724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627" name="Picture 19" descr="so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4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4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4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4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4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4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24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4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4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27"/>
                  </p:tgtEl>
                </p:cond>
              </p:nextCondLst>
            </p:seq>
          </p:childTnLst>
        </p:cTn>
      </p:par>
    </p:tnLst>
    <p:bldLst>
      <p:bldP spid="324618" grpId="0" animBg="1"/>
      <p:bldP spid="324620" grpId="0" animBg="1"/>
      <p:bldP spid="324621" grpId="0" animBg="1"/>
      <p:bldP spid="32462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175</Words>
  <Application>Microsoft Office PowerPoint</Application>
  <PresentationFormat>On-screen Show (16:9)</PresentationFormat>
  <Paragraphs>80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.VnAvant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34TRIEUKHUC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Huy Khanh</dc:creator>
  <cp:lastModifiedBy>ADMIN</cp:lastModifiedBy>
  <cp:revision>250</cp:revision>
  <cp:lastPrinted>1601-01-01T00:00:00Z</cp:lastPrinted>
  <dcterms:created xsi:type="dcterms:W3CDTF">2007-10-06T01:55:13Z</dcterms:created>
  <dcterms:modified xsi:type="dcterms:W3CDTF">2021-05-19T16:53:13Z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