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FF66"/>
    <a:srgbClr val="99FF99"/>
    <a:srgbClr val="3CCA24"/>
    <a:srgbClr val="69A1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26CC-2AC3-4A0F-9842-5B00C70A15B1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CB868-0874-4BC1-AE6B-96A8399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0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26CC-2AC3-4A0F-9842-5B00C70A15B1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CB868-0874-4BC1-AE6B-96A8399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65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26CC-2AC3-4A0F-9842-5B00C70A15B1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CB868-0874-4BC1-AE6B-96A8399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4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26CC-2AC3-4A0F-9842-5B00C70A15B1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CB868-0874-4BC1-AE6B-96A8399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0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26CC-2AC3-4A0F-9842-5B00C70A15B1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CB868-0874-4BC1-AE6B-96A8399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25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26CC-2AC3-4A0F-9842-5B00C70A15B1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CB868-0874-4BC1-AE6B-96A8399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38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26CC-2AC3-4A0F-9842-5B00C70A15B1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CB868-0874-4BC1-AE6B-96A8399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2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26CC-2AC3-4A0F-9842-5B00C70A15B1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CB868-0874-4BC1-AE6B-96A8399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7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26CC-2AC3-4A0F-9842-5B00C70A15B1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CB868-0874-4BC1-AE6B-96A8399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1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26CC-2AC3-4A0F-9842-5B00C70A15B1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CB868-0874-4BC1-AE6B-96A8399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68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26CC-2AC3-4A0F-9842-5B00C70A15B1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CB868-0874-4BC1-AE6B-96A8399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83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D26CC-2AC3-4A0F-9842-5B00C70A15B1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CB868-0874-4BC1-AE6B-96A8399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69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505056" cy="5085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087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" t="7486" r="5421" b="11870"/>
          <a:stretch/>
        </p:blipFill>
        <p:spPr bwMode="auto">
          <a:xfrm>
            <a:off x="179512" y="135506"/>
            <a:ext cx="8604689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C:\Users\daomi\Pictures\logo mn tràng 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17007"/>
            <a:ext cx="1315589" cy="1255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627785" y="2199928"/>
            <a:ext cx="424847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LỊCH  LÀM VIỆC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 7 DÀNH CHO CBGVNV </a:t>
            </a:r>
          </a:p>
        </p:txBody>
      </p:sp>
    </p:spTree>
    <p:extLst>
      <p:ext uri="{BB962C8B-B14F-4D97-AF65-F5344CB8AC3E}">
        <p14:creationId xmlns:p14="http://schemas.microsoft.com/office/powerpoint/2010/main" val="1001690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hình nền khám sức khỏ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911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D:\khám SK tr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4368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47664" y="260648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UBND QUẬN LONG BIÊN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 MẦM  NON TRÀNG 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1680" y="1052736"/>
            <a:ext cx="745232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69/KH_MNTA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26/9/2022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2022- 2023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(06/10/2022)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(07/10/2022)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Trạm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phường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Biên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endParaRPr lang="en-US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*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endParaRPr lang="en-US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5:Buổi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8h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10h30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C5, A5, D1, D2, D3.</a:t>
            </a:r>
          </a:p>
          <a:p>
            <a:pPr algn="just"/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14 h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16h30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B1,B2,B3, B4,B5.</a:t>
            </a:r>
          </a:p>
          <a:p>
            <a:pPr algn="just"/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6: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8h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10h30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C1, C2, C3, C4.</a:t>
            </a:r>
          </a:p>
          <a:p>
            <a:pPr algn="just"/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14 h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16h30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A1, A2, A3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A4.</a:t>
            </a:r>
          </a:p>
          <a:p>
            <a:pPr algn="just"/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*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trưởng</a:t>
            </a:r>
            <a:endParaRPr lang="en-US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Tai,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Họng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endParaRPr lang="en-US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Tim,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Da</a:t>
            </a:r>
          </a:p>
          <a:p>
            <a:pPr algn="just"/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huynh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just"/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BAN GIÁM HIỆU </a:t>
            </a:r>
          </a:p>
          <a:p>
            <a:pPr algn="just"/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TRƯỜNG MẦM NON TRÀNG AN</a:t>
            </a:r>
          </a:p>
          <a:p>
            <a:pPr algn="just"/>
            <a:endParaRPr lang="en-US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endParaRPr lang="en-US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112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12968" cy="6624736"/>
          </a:xfrm>
          <a:prstGeom prst="rect">
            <a:avLst/>
          </a:prstGeom>
        </p:spPr>
      </p:pic>
      <p:pic>
        <p:nvPicPr>
          <p:cNvPr id="5" name="Picture 4" descr="C:\Users\daomi\Pictures\logo mn tràng a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48680"/>
            <a:ext cx="79546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72901" y="1052736"/>
            <a:ext cx="2319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LỊCH 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 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 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BGH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80112" y="1076121"/>
            <a:ext cx="2304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TUẦN I</a:t>
            </a:r>
          </a:p>
          <a:p>
            <a:pPr algn="ctr"/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  <p:extLst>
      <p:ext uri="{BB962C8B-B14F-4D97-AF65-F5344CB8AC3E}">
        <p14:creationId xmlns:p14="http://schemas.microsoft.com/office/powerpoint/2010/main" val="2752694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249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daomi</dc:creator>
  <cp:lastModifiedBy>huy_ctn</cp:lastModifiedBy>
  <cp:revision>23</cp:revision>
  <dcterms:created xsi:type="dcterms:W3CDTF">2021-11-04T16:02:27Z</dcterms:created>
  <dcterms:modified xsi:type="dcterms:W3CDTF">2022-10-05T10:02:13Z</dcterms:modified>
</cp:coreProperties>
</file>