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84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331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73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98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19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99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4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53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61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48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4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52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3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10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73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6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71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67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80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2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8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44F91-011E-487A-B9F3-112731FEBBC3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4689A-73B5-42C4-9E32-EAC0449EA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5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61" r:id="rId12"/>
    <p:sldLayoutId id="214748366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0"/>
            <a:ext cx="12226834" cy="68579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212787" y="163416"/>
            <a:ext cx="5873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054" y="994413"/>
            <a:ext cx="1567892" cy="1567892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1720709" y="2916248"/>
            <a:ext cx="96789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TÌNH CẢM – KỸ NĂNG XÃ HỘI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4230443" y="4484140"/>
            <a:ext cx="4439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D2</a:t>
            </a:r>
          </a:p>
          <a:p>
            <a:pPr algn="ctr"/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Duyệt</a:t>
            </a:r>
            <a:endParaRPr lang="en-US" sz="2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ẻm 195-80-23 Phúc Lợ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26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1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1945"/>
            <a:ext cx="12191999" cy="6879945"/>
          </a:xfrm>
          <a:prstGeom prst="rect">
            <a:avLst/>
          </a:prstGeom>
        </p:spPr>
      </p:pic>
      <p:pic>
        <p:nvPicPr>
          <p:cNvPr id="5" name="Bài hát GIẤU TAY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651" y="543740"/>
            <a:ext cx="10215156" cy="574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239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iấu tay 8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8616" y="581398"/>
            <a:ext cx="8020595" cy="557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3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47304"/>
          </a:xfrm>
          <a:prstGeom prst="rect">
            <a:avLst/>
          </a:prstGeom>
        </p:spPr>
      </p:pic>
      <p:pic>
        <p:nvPicPr>
          <p:cNvPr id="5" name="giấu tay 1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4040" y="565855"/>
            <a:ext cx="8503921" cy="571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8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216"/>
          </a:xfrm>
          <a:prstGeom prst="rect">
            <a:avLst/>
          </a:prstGeom>
        </p:spPr>
      </p:pic>
      <p:pic>
        <p:nvPicPr>
          <p:cNvPr id="5" name="giấu tay 2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8616" y="581398"/>
            <a:ext cx="8412481" cy="584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6868159"/>
          </a:xfrm>
          <a:prstGeom prst="rect">
            <a:avLst/>
          </a:prstGeom>
        </p:spPr>
      </p:pic>
      <p:pic>
        <p:nvPicPr>
          <p:cNvPr id="5" name="giấu tay 3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680" y="590476"/>
            <a:ext cx="8399417" cy="583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945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ô hát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8350" y="381000"/>
            <a:ext cx="81153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908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267621" y="2168434"/>
            <a:ext cx="27077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5255945" y="594504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iấu tay 5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3035" y="606929"/>
            <a:ext cx="7680960" cy="5338119"/>
          </a:xfrm>
          <a:prstGeom prst="rect">
            <a:avLst/>
          </a:prstGeom>
        </p:spPr>
      </p:pic>
      <p:sp>
        <p:nvSpPr>
          <p:cNvPr id="12" name="Hộp Văn bản 11"/>
          <p:cNvSpPr txBox="1"/>
          <p:nvPr/>
        </p:nvSpPr>
        <p:spPr>
          <a:xfrm>
            <a:off x="6218449" y="1831128"/>
            <a:ext cx="22749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Hộp Văn bản 12"/>
          <p:cNvSpPr txBox="1"/>
          <p:nvPr/>
        </p:nvSpPr>
        <p:spPr>
          <a:xfrm>
            <a:off x="5881882" y="2431293"/>
            <a:ext cx="29481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0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8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ô hát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8350" y="381000"/>
            <a:ext cx="81153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43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iấu tay 6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9577" y="623764"/>
            <a:ext cx="8072845" cy="5610471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4519750" y="2142309"/>
            <a:ext cx="3605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715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4"/>
            <a:ext cx="12192000" cy="6864768"/>
          </a:xfrm>
          <a:prstGeom prst="rect">
            <a:avLst/>
          </a:prstGeom>
        </p:spPr>
      </p:pic>
      <p:pic>
        <p:nvPicPr>
          <p:cNvPr id="5" name="giấu tay 7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3750" y="726653"/>
            <a:ext cx="7981404" cy="546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43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225982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89</Words>
  <Application>Microsoft Office PowerPoint</Application>
  <PresentationFormat>Màn hình rộng</PresentationFormat>
  <Paragraphs>12</Paragraphs>
  <Slides>11</Slides>
  <Notes>0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DUYETFIORA</dc:creator>
  <cp:lastModifiedBy>DUYETFIORA</cp:lastModifiedBy>
  <cp:revision>12</cp:revision>
  <dcterms:created xsi:type="dcterms:W3CDTF">2021-11-03T15:14:44Z</dcterms:created>
  <dcterms:modified xsi:type="dcterms:W3CDTF">2021-11-18T14:00:15Z</dcterms:modified>
</cp:coreProperties>
</file>