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57" r:id="rId20"/>
    <p:sldId id="258" r:id="rId21"/>
    <p:sldId id="259" r:id="rId2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D1B03-37CC-48C0-9775-A8B6106D4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B4834641-713A-4511-83E3-8D2EB35B06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9A5DDAE-6CAF-4FF4-AB54-DF9C4D20BCCE}"/>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5" name="Footer Placeholder 4">
            <a:extLst>
              <a:ext uri="{FF2B5EF4-FFF2-40B4-BE49-F238E27FC236}">
                <a16:creationId xmlns:a16="http://schemas.microsoft.com/office/drawing/2014/main" id="{FA7871CB-F25E-4B47-BE0A-74397BB551A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673B44F-CE9E-4F9F-A041-2EA890C1449A}"/>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69512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07C9E-A273-4A60-AF5D-31CB156F88F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F158CC1-057D-4286-9059-3D1BD49A96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0B6E377-22D5-4C24-B001-2F064B0E309F}"/>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5" name="Footer Placeholder 4">
            <a:extLst>
              <a:ext uri="{FF2B5EF4-FFF2-40B4-BE49-F238E27FC236}">
                <a16:creationId xmlns:a16="http://schemas.microsoft.com/office/drawing/2014/main" id="{1C0C0025-3709-4D08-BC47-779CA9F041E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3CADDC-B364-4625-A565-4DA19E0AB24C}"/>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1026754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5B4E69-72EA-400C-82BB-21A26FA483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097EC68-DFD7-4EF2-A38D-E757E11C4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D6811C8-8C42-47B5-876A-DAB892553608}"/>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5" name="Footer Placeholder 4">
            <a:extLst>
              <a:ext uri="{FF2B5EF4-FFF2-40B4-BE49-F238E27FC236}">
                <a16:creationId xmlns:a16="http://schemas.microsoft.com/office/drawing/2014/main" id="{6509079B-99F4-4529-9402-F8A4C5F8A50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DF4F30C-B5A0-44EA-8B0C-BB0F37F530F1}"/>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1891333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56AB8-4578-46DA-9A9F-CFBA17028B9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5C35DC8-C833-499B-8BFC-5C1BDD61BA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5A8093C-6E01-4881-99D2-382DE58A6BC9}"/>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5" name="Footer Placeholder 4">
            <a:extLst>
              <a:ext uri="{FF2B5EF4-FFF2-40B4-BE49-F238E27FC236}">
                <a16:creationId xmlns:a16="http://schemas.microsoft.com/office/drawing/2014/main" id="{F8E6369F-A757-4266-91E2-506A8EB9FF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88BBB1A-40E4-444D-8660-740CBA9C1491}"/>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125210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16212-5811-4F54-8FE7-4FEB80984E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1C20C8-55B4-4B61-B0C3-D3637847D7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A91264-8CEB-4832-A85F-640D0A55E713}"/>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5" name="Footer Placeholder 4">
            <a:extLst>
              <a:ext uri="{FF2B5EF4-FFF2-40B4-BE49-F238E27FC236}">
                <a16:creationId xmlns:a16="http://schemas.microsoft.com/office/drawing/2014/main" id="{8871359A-C487-401E-8767-0EFFD7FBB3D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57D21B7-A8A9-4BCA-A562-F2A4DAEBAF3A}"/>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1241939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B39C8-B5ED-434B-B6AE-C59D5BC5942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B38137D2-133F-4A40-8DA2-8AE7AA47F5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48CBB9BB-E135-4817-8D5C-6DF97D2170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FC018FF-D26F-404A-B034-0AA0B197D53D}"/>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6" name="Footer Placeholder 5">
            <a:extLst>
              <a:ext uri="{FF2B5EF4-FFF2-40B4-BE49-F238E27FC236}">
                <a16:creationId xmlns:a16="http://schemas.microsoft.com/office/drawing/2014/main" id="{3CF358BC-9BC4-4575-8BE2-01842B6B808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1ACC7A5-CF8D-4868-AE66-06C20B502547}"/>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3295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92159-B06B-4EC6-8238-FBD134C28ECE}"/>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6EE7FE0-698A-4795-9213-35369E487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64989A-1BDD-41D7-B3CC-103E7590FF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9D21288-3AC4-4E2F-8CAA-E31E69F72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106261-D075-4C9A-81B8-90658506C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3FAA704-F769-4E00-9C51-C12EC22D6751}"/>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8" name="Footer Placeholder 7">
            <a:extLst>
              <a:ext uri="{FF2B5EF4-FFF2-40B4-BE49-F238E27FC236}">
                <a16:creationId xmlns:a16="http://schemas.microsoft.com/office/drawing/2014/main" id="{859E6D78-C0C5-4A28-B79B-6D73EC48785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24561429-268C-49A6-90CD-4870555C0DD3}"/>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1009753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848D2-2D33-4C0E-A80B-C5CBD8C8AE24}"/>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2402B16-ECC0-4804-8157-0A5056B68781}"/>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4" name="Footer Placeholder 3">
            <a:extLst>
              <a:ext uri="{FF2B5EF4-FFF2-40B4-BE49-F238E27FC236}">
                <a16:creationId xmlns:a16="http://schemas.microsoft.com/office/drawing/2014/main" id="{FA62D18D-319A-41B6-BDD8-E5547D38FA76}"/>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B8B621C-39D7-4B91-A6A4-5D85EE923EC1}"/>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125109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1DEF5-6E2E-4E96-A83C-259912CC0D55}"/>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3" name="Footer Placeholder 2">
            <a:extLst>
              <a:ext uri="{FF2B5EF4-FFF2-40B4-BE49-F238E27FC236}">
                <a16:creationId xmlns:a16="http://schemas.microsoft.com/office/drawing/2014/main" id="{E3B28399-D46F-4852-8702-404ABCA363A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7B85CE31-5E5D-4245-9FC4-22B38081C512}"/>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87158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17002-BA97-43B7-8F69-B457880AE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E52ACCF-FCF9-45D8-86D7-B9D79A0AE5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A35D578-312E-4E21-B0F6-23B0739FE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72C5C7-0036-46BC-AFA9-49A002F98332}"/>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6" name="Footer Placeholder 5">
            <a:extLst>
              <a:ext uri="{FF2B5EF4-FFF2-40B4-BE49-F238E27FC236}">
                <a16:creationId xmlns:a16="http://schemas.microsoft.com/office/drawing/2014/main" id="{6474DD5F-39F2-49F8-886E-0F1C26F8FE6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F650B77-AF94-4177-85B9-7E3005234177}"/>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4389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B3B5-60E2-4F6F-B2DB-DAAE723274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FE23786-C5BD-42E8-9E11-26B1C4B796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vi-VN"/>
          </a:p>
        </p:txBody>
      </p:sp>
      <p:sp>
        <p:nvSpPr>
          <p:cNvPr id="4" name="Text Placeholder 3">
            <a:extLst>
              <a:ext uri="{FF2B5EF4-FFF2-40B4-BE49-F238E27FC236}">
                <a16:creationId xmlns:a16="http://schemas.microsoft.com/office/drawing/2014/main" id="{233123CF-04B3-4D4B-87E2-E3CAD5BE5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D9B0B-578E-414B-83E4-EEF4B77B9215}"/>
              </a:ext>
            </a:extLst>
          </p:cNvPr>
          <p:cNvSpPr>
            <a:spLocks noGrp="1"/>
          </p:cNvSpPr>
          <p:nvPr>
            <p:ph type="dt" sz="half" idx="10"/>
          </p:nvPr>
        </p:nvSpPr>
        <p:spPr/>
        <p:txBody>
          <a:bodyPr/>
          <a:lstStyle/>
          <a:p>
            <a:fld id="{5BF04A5A-13FE-4DFE-AF8B-F8653084E861}" type="datetimeFigureOut">
              <a:rPr lang="vi-VN" smtClean="0"/>
              <a:t>23/11/2021</a:t>
            </a:fld>
            <a:endParaRPr lang="vi-VN"/>
          </a:p>
        </p:txBody>
      </p:sp>
      <p:sp>
        <p:nvSpPr>
          <p:cNvPr id="6" name="Footer Placeholder 5">
            <a:extLst>
              <a:ext uri="{FF2B5EF4-FFF2-40B4-BE49-F238E27FC236}">
                <a16:creationId xmlns:a16="http://schemas.microsoft.com/office/drawing/2014/main" id="{01F708C2-D7C9-4CA3-894C-827444F7844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D965DD9-F656-462E-8F4A-7E83D8ABCB2C}"/>
              </a:ext>
            </a:extLst>
          </p:cNvPr>
          <p:cNvSpPr>
            <a:spLocks noGrp="1"/>
          </p:cNvSpPr>
          <p:nvPr>
            <p:ph type="sldNum" sz="quarter" idx="12"/>
          </p:nvPr>
        </p:nvSpPr>
        <p:spPr/>
        <p:txBody>
          <a:bodyPr/>
          <a:lstStyle/>
          <a:p>
            <a:fld id="{E53A6693-3D2E-4AA5-BD57-FE432EC253A5}" type="slidenum">
              <a:rPr lang="vi-VN" smtClean="0"/>
              <a:t>‹#›</a:t>
            </a:fld>
            <a:endParaRPr lang="vi-VN"/>
          </a:p>
        </p:txBody>
      </p:sp>
    </p:spTree>
    <p:extLst>
      <p:ext uri="{BB962C8B-B14F-4D97-AF65-F5344CB8AC3E}">
        <p14:creationId xmlns:p14="http://schemas.microsoft.com/office/powerpoint/2010/main" val="249420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1FB474-F6D9-424A-8B5F-5A782BFD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7E60EB1-9959-4913-BDF2-548017EBF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C60E7C2-8745-418A-BB1D-9B9906B8AD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04A5A-13FE-4DFE-AF8B-F8653084E861}" type="datetimeFigureOut">
              <a:rPr lang="vi-VN" smtClean="0"/>
              <a:t>23/11/2021</a:t>
            </a:fld>
            <a:endParaRPr lang="vi-VN"/>
          </a:p>
        </p:txBody>
      </p:sp>
      <p:sp>
        <p:nvSpPr>
          <p:cNvPr id="5" name="Footer Placeholder 4">
            <a:extLst>
              <a:ext uri="{FF2B5EF4-FFF2-40B4-BE49-F238E27FC236}">
                <a16:creationId xmlns:a16="http://schemas.microsoft.com/office/drawing/2014/main" id="{160EE24F-03AC-404A-A86C-238AECD8F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B4C2F7D6-5D69-41BA-B94C-69766738B2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A6693-3D2E-4AA5-BD57-FE432EC253A5}" type="slidenum">
              <a:rPr lang="vi-VN" smtClean="0"/>
              <a:t>‹#›</a:t>
            </a:fld>
            <a:endParaRPr lang="vi-VN"/>
          </a:p>
        </p:txBody>
      </p:sp>
    </p:spTree>
    <p:extLst>
      <p:ext uri="{BB962C8B-B14F-4D97-AF65-F5344CB8AC3E}">
        <p14:creationId xmlns:p14="http://schemas.microsoft.com/office/powerpoint/2010/main" val="1611126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D1F138-8B32-4E77-A863-69CD8808A8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168"/>
            <a:ext cx="12192000" cy="6866168"/>
          </a:xfrm>
          <a:prstGeom prst="rect">
            <a:avLst/>
          </a:prstGeom>
        </p:spPr>
      </p:pic>
      <p:sp>
        <p:nvSpPr>
          <p:cNvPr id="6" name="TextBox 5">
            <a:extLst>
              <a:ext uri="{FF2B5EF4-FFF2-40B4-BE49-F238E27FC236}">
                <a16:creationId xmlns:a16="http://schemas.microsoft.com/office/drawing/2014/main" id="{4CC82751-4FBE-40F2-9A8E-C0BE6BEDCB2F}"/>
              </a:ext>
            </a:extLst>
          </p:cNvPr>
          <p:cNvSpPr txBox="1"/>
          <p:nvPr/>
        </p:nvSpPr>
        <p:spPr>
          <a:xfrm>
            <a:off x="3009899" y="152211"/>
            <a:ext cx="6172200" cy="1261884"/>
          </a:xfrm>
          <a:prstGeom prst="rect">
            <a:avLst/>
          </a:prstGeom>
          <a:noFill/>
        </p:spPr>
        <p:txBody>
          <a:bodyPr wrap="square">
            <a:spAutoFit/>
          </a:bodyPr>
          <a:lstStyle/>
          <a:p>
            <a:pPr algn="ctr" eaLnBrk="1" fontAlgn="auto" hangingPunct="1">
              <a:spcBef>
                <a:spcPts val="0"/>
              </a:spcBef>
              <a:spcAft>
                <a:spcPts val="0"/>
              </a:spcAft>
              <a:defRPr/>
            </a:pPr>
            <a:r>
              <a:rPr lang="en-US" sz="2000" b="1">
                <a:solidFill>
                  <a:srgbClr val="00B050"/>
                </a:solidFill>
                <a:latin typeface="Times New Roman" panose="02020603050405020304" pitchFamily="18" charset="0"/>
                <a:cs typeface="Times New Roman" panose="02020603050405020304" pitchFamily="18" charset="0"/>
              </a:rPr>
              <a:t>UỶ BAN NHÂN DÂN QUẬN LONG BIÊN</a:t>
            </a:r>
          </a:p>
          <a:p>
            <a:pPr algn="ctr" eaLnBrk="1" fontAlgn="auto" hangingPunct="1">
              <a:spcBef>
                <a:spcPts val="0"/>
              </a:spcBef>
              <a:spcAft>
                <a:spcPts val="0"/>
              </a:spcAft>
              <a:defRPr/>
            </a:pPr>
            <a:r>
              <a:rPr lang="en-US" sz="2000" b="1">
                <a:solidFill>
                  <a:srgbClr val="00B050"/>
                </a:solidFill>
                <a:latin typeface="Times New Roman" panose="02020603050405020304" pitchFamily="18" charset="0"/>
                <a:cs typeface="Times New Roman" panose="02020603050405020304" pitchFamily="18" charset="0"/>
              </a:rPr>
              <a:t>TRƯỜNG MẦM NON TUỔI HOA</a:t>
            </a:r>
          </a:p>
          <a:p>
            <a:pPr algn="ctr" eaLnBrk="1" fontAlgn="auto" hangingPunct="1">
              <a:spcBef>
                <a:spcPts val="0"/>
              </a:spcBef>
              <a:spcAft>
                <a:spcPts val="0"/>
              </a:spcAft>
              <a:defRPr/>
            </a:pPr>
            <a:endParaRPr lang="en-US" b="1">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56F4616-758C-4D83-AF49-ED89909A85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97" y="931545"/>
            <a:ext cx="1311202" cy="127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3544C37-9575-41AE-A22C-2B908CB89798}"/>
              </a:ext>
            </a:extLst>
          </p:cNvPr>
          <p:cNvSpPr/>
          <p:nvPr/>
        </p:nvSpPr>
        <p:spPr>
          <a:xfrm>
            <a:off x="2638385" y="2486694"/>
            <a:ext cx="6915227" cy="646331"/>
          </a:xfrm>
          <a:prstGeom prst="rect">
            <a:avLst/>
          </a:prstGeom>
          <a:noFill/>
        </p:spPr>
        <p:txBody>
          <a:bodyPr wrap="none" lIns="91440" tIns="45720" rIns="91440" bIns="45720">
            <a:prstTxWarp prst="textWave4">
              <a:avLst/>
            </a:prstTxWarp>
            <a:spAutoFit/>
          </a:bodyPr>
          <a:lstStyle/>
          <a:p>
            <a:pPr algn="ctr"/>
            <a:r>
              <a:rPr lang="en-US" sz="3600" b="1">
                <a:ln w="22225">
                  <a:solidFill>
                    <a:schemeClr val="accent2"/>
                  </a:solidFill>
                  <a:prstDash val="solid"/>
                </a:ln>
                <a:solidFill>
                  <a:schemeClr val="accent4">
                    <a:lumMod val="60000"/>
                    <a:lumOff val="40000"/>
                  </a:schemeClr>
                </a:solidFill>
              </a:rPr>
              <a:t>LĨNH VỰC PHÁT TRIỂN NGÔN NGỮ</a:t>
            </a:r>
          </a:p>
        </p:txBody>
      </p:sp>
      <p:sp>
        <p:nvSpPr>
          <p:cNvPr id="9" name="TextBox 8">
            <a:extLst>
              <a:ext uri="{FF2B5EF4-FFF2-40B4-BE49-F238E27FC236}">
                <a16:creationId xmlns:a16="http://schemas.microsoft.com/office/drawing/2014/main" id="{7ED32893-9897-43F8-8F19-0A1EA67B175F}"/>
              </a:ext>
            </a:extLst>
          </p:cNvPr>
          <p:cNvSpPr txBox="1"/>
          <p:nvPr/>
        </p:nvSpPr>
        <p:spPr>
          <a:xfrm>
            <a:off x="1958162" y="2662462"/>
            <a:ext cx="8445794" cy="2492990"/>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r>
              <a:rPr lang="en-US" sz="3200" b="1">
                <a:ln/>
                <a:solidFill>
                  <a:srgbClr val="0070C0"/>
                </a:solidFill>
                <a:latin typeface="+mn-lt"/>
              </a:rPr>
              <a:t>Đề tài:  Thơ “ Em yêu nhà em”</a:t>
            </a:r>
          </a:p>
          <a:p>
            <a:pPr algn="ctr" eaLnBrk="1" fontAlgn="auto" hangingPunct="1">
              <a:spcBef>
                <a:spcPts val="0"/>
              </a:spcBef>
              <a:spcAft>
                <a:spcPts val="0"/>
              </a:spcAft>
              <a:defRPr/>
            </a:pPr>
            <a:r>
              <a:rPr lang="en-US" sz="3200" b="1">
                <a:ln/>
                <a:solidFill>
                  <a:srgbClr val="0070C0"/>
                </a:solidFill>
                <a:latin typeface="+mn-lt"/>
              </a:rPr>
              <a:t>Lứa tuổi: 4 – 5 tuổi</a:t>
            </a:r>
          </a:p>
          <a:p>
            <a:pPr algn="ctr" eaLnBrk="1" fontAlgn="auto" hangingPunct="1">
              <a:spcBef>
                <a:spcPts val="0"/>
              </a:spcBef>
              <a:spcAft>
                <a:spcPts val="0"/>
              </a:spcAft>
              <a:defRPr/>
            </a:pPr>
            <a:r>
              <a:rPr lang="en-US" sz="3200" b="1">
                <a:ln/>
                <a:solidFill>
                  <a:srgbClr val="0070C0"/>
                </a:solidFill>
              </a:rPr>
              <a:t>Giáo viên: Đới Thị Hà Tiên</a:t>
            </a:r>
            <a:endParaRPr lang="vi-VN" sz="3200" b="1">
              <a:ln/>
              <a:solidFill>
                <a:srgbClr val="0070C0"/>
              </a:solidFill>
            </a:endParaRPr>
          </a:p>
        </p:txBody>
      </p:sp>
    </p:spTree>
    <p:extLst>
      <p:ext uri="{BB962C8B-B14F-4D97-AF65-F5344CB8AC3E}">
        <p14:creationId xmlns:p14="http://schemas.microsoft.com/office/powerpoint/2010/main" val="321633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8"/>
                                        </p:tgtEl>
                                        <p:attrNameLst>
                                          <p:attrName>r</p:attrName>
                                        </p:attrNameLst>
                                      </p:cBhvr>
                                    </p:animRot>
                                    <p:animRot by="-240000">
                                      <p:cBhvr>
                                        <p:cTn id="23" dur="200" fill="hold">
                                          <p:stCondLst>
                                            <p:cond delay="200"/>
                                          </p:stCondLst>
                                        </p:cTn>
                                        <p:tgtEl>
                                          <p:spTgt spid="8"/>
                                        </p:tgtEl>
                                        <p:attrNameLst>
                                          <p:attrName>r</p:attrName>
                                        </p:attrNameLst>
                                      </p:cBhvr>
                                    </p:animRot>
                                    <p:animRot by="240000">
                                      <p:cBhvr>
                                        <p:cTn id="24" dur="200" fill="hold">
                                          <p:stCondLst>
                                            <p:cond delay="400"/>
                                          </p:stCondLst>
                                        </p:cTn>
                                        <p:tgtEl>
                                          <p:spTgt spid="8"/>
                                        </p:tgtEl>
                                        <p:attrNameLst>
                                          <p:attrName>r</p:attrName>
                                        </p:attrNameLst>
                                      </p:cBhvr>
                                    </p:animRot>
                                    <p:animRot by="-240000">
                                      <p:cBhvr>
                                        <p:cTn id="25" dur="200" fill="hold">
                                          <p:stCondLst>
                                            <p:cond delay="600"/>
                                          </p:stCondLst>
                                        </p:cTn>
                                        <p:tgtEl>
                                          <p:spTgt spid="8"/>
                                        </p:tgtEl>
                                        <p:attrNameLst>
                                          <p:attrName>r</p:attrName>
                                        </p:attrNameLst>
                                      </p:cBhvr>
                                    </p:animRot>
                                    <p:animRot by="120000">
                                      <p:cBhvr>
                                        <p:cTn id="26" dur="200" fill="hold">
                                          <p:stCondLst>
                                            <p:cond delay="800"/>
                                          </p:stCondLst>
                                        </p:cTn>
                                        <p:tgtEl>
                                          <p:spTgt spid="8"/>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grpId="0" nodeType="clickEffect">
                                  <p:stCondLst>
                                    <p:cond delay="0"/>
                                  </p:stCondLst>
                                  <p:childTnLst>
                                    <p:animRot by="120000">
                                      <p:cBhvr>
                                        <p:cTn id="30" dur="100" fill="hold">
                                          <p:stCondLst>
                                            <p:cond delay="0"/>
                                          </p:stCondLst>
                                        </p:cTn>
                                        <p:tgtEl>
                                          <p:spTgt spid="9"/>
                                        </p:tgtEl>
                                        <p:attrNameLst>
                                          <p:attrName>r</p:attrName>
                                        </p:attrNameLst>
                                      </p:cBhvr>
                                    </p:animRot>
                                    <p:animRot by="-240000">
                                      <p:cBhvr>
                                        <p:cTn id="31" dur="200" fill="hold">
                                          <p:stCondLst>
                                            <p:cond delay="200"/>
                                          </p:stCondLst>
                                        </p:cTn>
                                        <p:tgtEl>
                                          <p:spTgt spid="9"/>
                                        </p:tgtEl>
                                        <p:attrNameLst>
                                          <p:attrName>r</p:attrName>
                                        </p:attrNameLst>
                                      </p:cBhvr>
                                    </p:animRot>
                                    <p:animRot by="240000">
                                      <p:cBhvr>
                                        <p:cTn id="32" dur="200" fill="hold">
                                          <p:stCondLst>
                                            <p:cond delay="400"/>
                                          </p:stCondLst>
                                        </p:cTn>
                                        <p:tgtEl>
                                          <p:spTgt spid="9"/>
                                        </p:tgtEl>
                                        <p:attrNameLst>
                                          <p:attrName>r</p:attrName>
                                        </p:attrNameLst>
                                      </p:cBhvr>
                                    </p:animRot>
                                    <p:animRot by="-240000">
                                      <p:cBhvr>
                                        <p:cTn id="33" dur="200" fill="hold">
                                          <p:stCondLst>
                                            <p:cond delay="600"/>
                                          </p:stCondLst>
                                        </p:cTn>
                                        <p:tgtEl>
                                          <p:spTgt spid="9"/>
                                        </p:tgtEl>
                                        <p:attrNameLst>
                                          <p:attrName>r</p:attrName>
                                        </p:attrNameLst>
                                      </p:cBhvr>
                                    </p:animRot>
                                    <p:animRot by="120000">
                                      <p:cBhvr>
                                        <p:cTn id="34"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E7F0-242E-4B80-A2CC-B12CFAC83C5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924A0691-E6C9-49B6-9736-E20CE5F51A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5123"/>
          </a:xfrm>
        </p:spPr>
      </p:pic>
    </p:spTree>
    <p:extLst>
      <p:ext uri="{BB962C8B-B14F-4D97-AF65-F5344CB8AC3E}">
        <p14:creationId xmlns:p14="http://schemas.microsoft.com/office/powerpoint/2010/main" val="83986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3C04-B474-481C-B612-CC6A86B0C533}"/>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A025F9CB-D485-4C75-B564-EC099E1452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142"/>
            <a:ext cx="12192000" cy="6884561"/>
          </a:xfrm>
        </p:spPr>
      </p:pic>
    </p:spTree>
    <p:extLst>
      <p:ext uri="{BB962C8B-B14F-4D97-AF65-F5344CB8AC3E}">
        <p14:creationId xmlns:p14="http://schemas.microsoft.com/office/powerpoint/2010/main" val="319966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E88-24CE-4F3C-9F70-12BC342A450D}"/>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3EFA5DF-617F-47E0-96A4-66A76AB05F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5746"/>
            <a:ext cx="12191999" cy="6970911"/>
          </a:xfrm>
        </p:spPr>
      </p:pic>
    </p:spTree>
    <p:extLst>
      <p:ext uri="{BB962C8B-B14F-4D97-AF65-F5344CB8AC3E}">
        <p14:creationId xmlns:p14="http://schemas.microsoft.com/office/powerpoint/2010/main" val="321496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202F4-4878-431B-A4BA-643AF6FF997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C707B63-A024-4065-9430-969AE67BEE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38"/>
            <a:ext cx="12192000" cy="6845327"/>
          </a:xfrm>
        </p:spPr>
      </p:pic>
    </p:spTree>
    <p:extLst>
      <p:ext uri="{BB962C8B-B14F-4D97-AF65-F5344CB8AC3E}">
        <p14:creationId xmlns:p14="http://schemas.microsoft.com/office/powerpoint/2010/main" val="161495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9F565-C113-455E-B116-4C56A729723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531F93FC-D97E-4BCF-B9E8-F25BF8B609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60" y="-69289"/>
            <a:ext cx="12218659" cy="6945444"/>
          </a:xfrm>
        </p:spPr>
      </p:pic>
    </p:spTree>
    <p:extLst>
      <p:ext uri="{BB962C8B-B14F-4D97-AF65-F5344CB8AC3E}">
        <p14:creationId xmlns:p14="http://schemas.microsoft.com/office/powerpoint/2010/main" val="78372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14700-B42C-48EE-9ED7-65649090B41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F6A19159-9BF4-4E51-8528-BC611D2685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769"/>
            <a:ext cx="12269972" cy="6939340"/>
          </a:xfrm>
        </p:spPr>
      </p:pic>
    </p:spTree>
    <p:extLst>
      <p:ext uri="{BB962C8B-B14F-4D97-AF65-F5344CB8AC3E}">
        <p14:creationId xmlns:p14="http://schemas.microsoft.com/office/powerpoint/2010/main" val="416421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gôi nhà và trái tim đẹp ~ Nam NCN">
            <a:extLst>
              <a:ext uri="{FF2B5EF4-FFF2-40B4-BE49-F238E27FC236}">
                <a16:creationId xmlns:a16="http://schemas.microsoft.com/office/drawing/2014/main" id="{81B61D8F-2AE4-4D2B-938D-09CC08104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29"/>
            <a:ext cx="12192000" cy="685856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DAE131-26C1-4280-AFC6-7EB43C88C9C8}"/>
              </a:ext>
            </a:extLst>
          </p:cNvPr>
          <p:cNvSpPr txBox="1"/>
          <p:nvPr/>
        </p:nvSpPr>
        <p:spPr>
          <a:xfrm>
            <a:off x="776176" y="649821"/>
            <a:ext cx="10930269" cy="3477875"/>
          </a:xfrm>
          <a:prstGeom prst="rect">
            <a:avLst/>
          </a:prstGeom>
          <a:noFill/>
        </p:spPr>
        <p:txBody>
          <a:bodyPr wrap="square" rtlCol="0">
            <a:spAutoFit/>
          </a:bodyPr>
          <a:lstStyle/>
          <a:p>
            <a:pPr algn="ctr"/>
            <a:r>
              <a:rPr lang="en-US" sz="4400" b="1" i="1">
                <a:solidFill>
                  <a:schemeClr val="accent2">
                    <a:lumMod val="75000"/>
                  </a:schemeClr>
                </a:solidFill>
                <a:latin typeface="Times New Roman" panose="02020603050405020304" pitchFamily="18" charset="0"/>
                <a:cs typeface="Times New Roman" panose="02020603050405020304" pitchFamily="18" charset="0"/>
              </a:rPr>
              <a:t>Giáo dục:</a:t>
            </a:r>
          </a:p>
          <a:p>
            <a:pPr algn="ctr"/>
            <a:r>
              <a:rPr lang="en-US" sz="4400" b="1" i="1">
                <a:solidFill>
                  <a:schemeClr val="accent2">
                    <a:lumMod val="75000"/>
                  </a:schemeClr>
                </a:solidFill>
                <a:latin typeface="Times New Roman" panose="02020603050405020304" pitchFamily="18" charset="0"/>
                <a:cs typeface="Times New Roman" panose="02020603050405020304" pitchFamily="18" charset="0"/>
              </a:rPr>
              <a:t>Ngôi nhà là tổ ấm, là nơi để những thành viên trong gia đình trở về nhà sau một ngày lao động và học tập mệt mỏi. Mọi người hãy cùng nhau chung tay và chăm sóc cho ngôi nhà.</a:t>
            </a:r>
            <a:endParaRPr lang="vi-VN" sz="4400" b="1" i="1">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2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EA3878A-8678-432F-BD1C-2D2DDE188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62"/>
            <a:ext cx="12192000" cy="6889070"/>
          </a:xfrm>
          <a:prstGeom prst="rect">
            <a:avLst/>
          </a:prstGeom>
        </p:spPr>
      </p:pic>
      <p:sp>
        <p:nvSpPr>
          <p:cNvPr id="10" name="TextBox 9">
            <a:extLst>
              <a:ext uri="{FF2B5EF4-FFF2-40B4-BE49-F238E27FC236}">
                <a16:creationId xmlns:a16="http://schemas.microsoft.com/office/drawing/2014/main" id="{C08AD22F-2835-49B4-961A-86C45A651EDD}"/>
              </a:ext>
            </a:extLst>
          </p:cNvPr>
          <p:cNvSpPr txBox="1"/>
          <p:nvPr/>
        </p:nvSpPr>
        <p:spPr>
          <a:xfrm>
            <a:off x="0" y="823913"/>
            <a:ext cx="6096000" cy="4339650"/>
          </a:xfrm>
          <a:prstGeom prst="rect">
            <a:avLst/>
          </a:prstGeom>
          <a:noFill/>
        </p:spPr>
        <p:txBody>
          <a:bodyPr wrap="square" rtlCol="0">
            <a:spAutoFit/>
          </a:bodyPr>
          <a:lstStyle/>
          <a:p>
            <a:r>
              <a:rPr lang="en-US" sz="3200" b="0" i="0">
                <a:solidFill>
                  <a:srgbClr val="FF1493"/>
                </a:solidFill>
                <a:effectLst/>
                <a:latin typeface="Times New Roman" panose="02020603050405020304" pitchFamily="18" charset="0"/>
                <a:cs typeface="Times New Roman" panose="02020603050405020304" pitchFamily="18" charset="0"/>
              </a:rPr>
              <a:t>         Thơ: </a:t>
            </a:r>
            <a:r>
              <a:rPr lang="vi-VN" sz="3200" b="0" i="0">
                <a:solidFill>
                  <a:srgbClr val="FF1493"/>
                </a:solidFill>
                <a:effectLst/>
                <a:latin typeface="+mj-lt"/>
              </a:rPr>
              <a:t>Em yêu nhà em</a:t>
            </a:r>
            <a:endParaRPr lang="en-US" sz="3200" b="0" i="0">
              <a:solidFill>
                <a:srgbClr val="FF1493"/>
              </a:solidFill>
              <a:effectLst/>
              <a:latin typeface="+mj-lt"/>
            </a:endParaRPr>
          </a:p>
          <a:p>
            <a:r>
              <a:rPr lang="en-US" sz="2000" i="1">
                <a:solidFill>
                  <a:srgbClr val="FF1493"/>
                </a:solidFill>
                <a:latin typeface="Times New Roman" panose="02020603050405020304" pitchFamily="18" charset="0"/>
                <a:cs typeface="Times New Roman" panose="02020603050405020304" pitchFamily="18" charset="0"/>
              </a:rPr>
              <a:t>                                           Tác giả: Đàm Thị Lam Luyến</a:t>
            </a:r>
            <a:br>
              <a:rPr lang="vi-VN" sz="3200">
                <a:latin typeface="Times New Roman" panose="02020603050405020304" pitchFamily="18" charset="0"/>
                <a:cs typeface="Times New Roman" panose="02020603050405020304" pitchFamily="18" charset="0"/>
              </a:rPr>
            </a:br>
            <a:br>
              <a:rPr lang="vi-VN" sz="3200">
                <a:latin typeface="Times New Roman" panose="02020603050405020304" pitchFamily="18" charset="0"/>
                <a:cs typeface="Times New Roman" panose="02020603050405020304" pitchFamily="18" charset="0"/>
              </a:rPr>
            </a:br>
            <a:r>
              <a:rPr lang="vi-VN" sz="3200" b="0" i="0">
                <a:solidFill>
                  <a:srgbClr val="000000"/>
                </a:solidFill>
                <a:effectLst/>
                <a:latin typeface="+mj-lt"/>
              </a:rPr>
              <a:t> Chẳng đâu bằng chính </a:t>
            </a:r>
            <a:r>
              <a:rPr lang="en-US" sz="3200" b="0" i="0">
                <a:solidFill>
                  <a:srgbClr val="000000"/>
                </a:solidFill>
                <a:effectLst/>
                <a:latin typeface="+mj-lt"/>
              </a:rPr>
              <a:t>             </a:t>
            </a:r>
            <a:r>
              <a:rPr lang="vi-VN" sz="3200" b="0" i="0">
                <a:solidFill>
                  <a:srgbClr val="000000"/>
                </a:solidFill>
                <a:effectLst/>
                <a:latin typeface="+mj-lt"/>
              </a:rPr>
              <a:t>em</a:t>
            </a:r>
            <a:br>
              <a:rPr lang="vi-VN" sz="3200">
                <a:latin typeface="+mj-lt"/>
              </a:rPr>
            </a:br>
            <a:r>
              <a:rPr lang="en-US" sz="3200">
                <a:latin typeface="+mj-lt"/>
              </a:rPr>
              <a:t> </a:t>
            </a:r>
            <a:r>
              <a:rPr lang="vi-VN" sz="3200" b="0" i="0">
                <a:solidFill>
                  <a:srgbClr val="000000"/>
                </a:solidFill>
                <a:effectLst/>
                <a:latin typeface="+mj-lt"/>
              </a:rPr>
              <a:t>Có đàn </a:t>
            </a:r>
            <a:r>
              <a:rPr lang="en-US" sz="3200" b="0" i="0">
                <a:solidFill>
                  <a:srgbClr val="000000"/>
                </a:solidFill>
                <a:effectLst/>
                <a:latin typeface="+mj-lt"/>
              </a:rPr>
              <a:t>          </a:t>
            </a:r>
            <a:r>
              <a:rPr lang="vi-VN" sz="3200" b="0" i="0">
                <a:solidFill>
                  <a:srgbClr val="000000"/>
                </a:solidFill>
                <a:effectLst/>
                <a:latin typeface="+mj-lt"/>
              </a:rPr>
              <a:t>bên thềm líu lo</a:t>
            </a:r>
            <a:br>
              <a:rPr lang="vi-VN" sz="3200">
                <a:latin typeface="+mj-lt"/>
              </a:rPr>
            </a:br>
            <a:r>
              <a:rPr lang="vi-VN" sz="3200" b="0" i="0">
                <a:solidFill>
                  <a:srgbClr val="000000"/>
                </a:solidFill>
                <a:effectLst/>
                <a:latin typeface="+mj-lt"/>
              </a:rPr>
              <a:t> Có nàng </a:t>
            </a:r>
            <a:r>
              <a:rPr lang="en-US" sz="3200" b="0" i="0">
                <a:solidFill>
                  <a:srgbClr val="000000"/>
                </a:solidFill>
                <a:effectLst/>
                <a:latin typeface="+mj-lt"/>
              </a:rPr>
              <a:t>           </a:t>
            </a:r>
            <a:r>
              <a:rPr lang="vi-VN" sz="3200" b="0" i="0">
                <a:solidFill>
                  <a:srgbClr val="000000"/>
                </a:solidFill>
                <a:effectLst/>
                <a:latin typeface="+mj-lt"/>
              </a:rPr>
              <a:t>hoa mơ</a:t>
            </a:r>
            <a:br>
              <a:rPr lang="vi-VN" sz="3200">
                <a:latin typeface="+mj-lt"/>
              </a:rPr>
            </a:br>
            <a:r>
              <a:rPr lang="en-US" sz="3200">
                <a:latin typeface="+mj-lt"/>
              </a:rPr>
              <a:t> </a:t>
            </a:r>
            <a:r>
              <a:rPr lang="vi-VN" sz="3200" b="0" i="0">
                <a:solidFill>
                  <a:srgbClr val="000000"/>
                </a:solidFill>
                <a:effectLst/>
                <a:latin typeface="+mj-lt"/>
              </a:rPr>
              <a:t>Cục ta, cục tác, khi</a:t>
            </a:r>
            <a:r>
              <a:rPr lang="en-US" sz="3200" b="0" i="0">
                <a:solidFill>
                  <a:srgbClr val="000000"/>
                </a:solidFill>
                <a:effectLst/>
                <a:latin typeface="+mj-lt"/>
              </a:rPr>
              <a:t> </a:t>
            </a:r>
            <a:r>
              <a:rPr lang="en-US" sz="3200" b="0" i="0">
                <a:solidFill>
                  <a:srgbClr val="000000"/>
                </a:solidFill>
                <a:effectLst/>
                <a:latin typeface="Times New Roman" panose="02020603050405020304" pitchFamily="18" charset="0"/>
                <a:cs typeface="Times New Roman" panose="02020603050405020304" pitchFamily="18" charset="0"/>
              </a:rPr>
              <a:t>vừa</a:t>
            </a:r>
            <a:r>
              <a:rPr lang="vi-VN" sz="3200" b="0" i="0">
                <a:solidFill>
                  <a:srgbClr val="000000"/>
                </a:solidFill>
                <a:effectLst/>
                <a:latin typeface="+mj-lt"/>
              </a:rPr>
              <a:t> đẻ xong</a:t>
            </a:r>
            <a:br>
              <a:rPr lang="vi-VN" sz="3200">
                <a:latin typeface="+mj-lt"/>
              </a:rPr>
            </a:br>
            <a:r>
              <a:rPr lang="vi-VN" sz="3200" b="0" i="0">
                <a:solidFill>
                  <a:srgbClr val="000000"/>
                </a:solidFill>
                <a:effectLst/>
                <a:latin typeface="+mj-lt"/>
              </a:rPr>
              <a:t> Có bà </a:t>
            </a:r>
            <a:r>
              <a:rPr lang="en-US" sz="3200" b="0" i="0">
                <a:solidFill>
                  <a:srgbClr val="000000"/>
                </a:solidFill>
                <a:effectLst/>
                <a:latin typeface="+mj-lt"/>
              </a:rPr>
              <a:t>         </a:t>
            </a:r>
            <a:r>
              <a:rPr lang="vi-VN" sz="3200" b="0" i="0">
                <a:solidFill>
                  <a:srgbClr val="000000"/>
                </a:solidFill>
                <a:effectLst/>
                <a:latin typeface="+mj-lt"/>
              </a:rPr>
              <a:t>lưng ong</a:t>
            </a:r>
            <a:br>
              <a:rPr lang="vi-VN" sz="3200">
                <a:latin typeface="+mj-lt"/>
              </a:rPr>
            </a:br>
            <a:r>
              <a:rPr lang="en-US" sz="3200">
                <a:latin typeface="+mj-lt"/>
              </a:rPr>
              <a:t> </a:t>
            </a:r>
            <a:r>
              <a:rPr lang="vi-VN" sz="3200" b="0" i="0">
                <a:solidFill>
                  <a:srgbClr val="000000"/>
                </a:solidFill>
                <a:effectLst/>
                <a:latin typeface="+mj-lt"/>
              </a:rPr>
              <a:t>Có ông </a:t>
            </a:r>
            <a:r>
              <a:rPr lang="en-US" sz="3200" b="0" i="0">
                <a:solidFill>
                  <a:srgbClr val="000000"/>
                </a:solidFill>
                <a:effectLst/>
                <a:latin typeface="+mj-lt"/>
              </a:rPr>
              <a:t>             </a:t>
            </a:r>
            <a:r>
              <a:rPr lang="vi-VN" sz="3200" b="0" i="0">
                <a:solidFill>
                  <a:srgbClr val="000000"/>
                </a:solidFill>
                <a:effectLst/>
                <a:latin typeface="+mj-lt"/>
              </a:rPr>
              <a:t>râu hồng như tơ</a:t>
            </a:r>
            <a:endParaRPr lang="vi-VN" sz="3200">
              <a:latin typeface="+mj-lt"/>
            </a:endParaRPr>
          </a:p>
        </p:txBody>
      </p:sp>
      <p:pic>
        <p:nvPicPr>
          <p:cNvPr id="12" name="Picture 11">
            <a:extLst>
              <a:ext uri="{FF2B5EF4-FFF2-40B4-BE49-F238E27FC236}">
                <a16:creationId xmlns:a16="http://schemas.microsoft.com/office/drawing/2014/main" id="{CB918120-0BFE-440D-8213-8219B5C74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836" y="1546927"/>
            <a:ext cx="923925" cy="1233488"/>
          </a:xfrm>
          <a:prstGeom prst="rect">
            <a:avLst/>
          </a:prstGeom>
        </p:spPr>
      </p:pic>
      <p:pic>
        <p:nvPicPr>
          <p:cNvPr id="14" name="Picture 13">
            <a:extLst>
              <a:ext uri="{FF2B5EF4-FFF2-40B4-BE49-F238E27FC236}">
                <a16:creationId xmlns:a16="http://schemas.microsoft.com/office/drawing/2014/main" id="{CA461D7D-D637-452C-BE7A-4B2B96EA7D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07" y="2508472"/>
            <a:ext cx="1141917" cy="759894"/>
          </a:xfrm>
          <a:prstGeom prst="rect">
            <a:avLst/>
          </a:prstGeom>
        </p:spPr>
      </p:pic>
      <p:pic>
        <p:nvPicPr>
          <p:cNvPr id="16" name="Picture 15">
            <a:extLst>
              <a:ext uri="{FF2B5EF4-FFF2-40B4-BE49-F238E27FC236}">
                <a16:creationId xmlns:a16="http://schemas.microsoft.com/office/drawing/2014/main" id="{3933BF65-11F3-479E-8EB5-0264628A0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4510" y="2985737"/>
            <a:ext cx="1356954" cy="759894"/>
          </a:xfrm>
          <a:prstGeom prst="rect">
            <a:avLst/>
          </a:prstGeom>
        </p:spPr>
      </p:pic>
      <p:pic>
        <p:nvPicPr>
          <p:cNvPr id="18" name="Picture 17">
            <a:extLst>
              <a:ext uri="{FF2B5EF4-FFF2-40B4-BE49-F238E27FC236}">
                <a16:creationId xmlns:a16="http://schemas.microsoft.com/office/drawing/2014/main" id="{14328934-A797-4ABE-B7A2-E0C75EC0DB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3501" y="3969581"/>
            <a:ext cx="690563" cy="990601"/>
          </a:xfrm>
          <a:prstGeom prst="rect">
            <a:avLst/>
          </a:prstGeom>
        </p:spPr>
      </p:pic>
      <p:pic>
        <p:nvPicPr>
          <p:cNvPr id="20" name="Picture 19">
            <a:extLst>
              <a:ext uri="{FF2B5EF4-FFF2-40B4-BE49-F238E27FC236}">
                <a16:creationId xmlns:a16="http://schemas.microsoft.com/office/drawing/2014/main" id="{48319EB3-CF02-449B-8A07-B11A927608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8783" y="4613332"/>
            <a:ext cx="984385" cy="655063"/>
          </a:xfrm>
          <a:prstGeom prst="rect">
            <a:avLst/>
          </a:prstGeom>
        </p:spPr>
      </p:pic>
      <p:sp>
        <p:nvSpPr>
          <p:cNvPr id="21" name="TextBox 20">
            <a:extLst>
              <a:ext uri="{FF2B5EF4-FFF2-40B4-BE49-F238E27FC236}">
                <a16:creationId xmlns:a16="http://schemas.microsoft.com/office/drawing/2014/main" id="{920FD4A4-D6D2-46C2-A580-22B03C8CD953}"/>
              </a:ext>
            </a:extLst>
          </p:cNvPr>
          <p:cNvSpPr txBox="1"/>
          <p:nvPr/>
        </p:nvSpPr>
        <p:spPr>
          <a:xfrm>
            <a:off x="6096000" y="639248"/>
            <a:ext cx="6096000" cy="5016758"/>
          </a:xfrm>
          <a:prstGeom prst="rect">
            <a:avLst/>
          </a:prstGeom>
          <a:noFill/>
        </p:spPr>
        <p:txBody>
          <a:bodyPr wrap="square" rtlCol="0">
            <a:spAutoFit/>
          </a:bodyPr>
          <a:lstStyle/>
          <a:p>
            <a:pPr algn="ctr"/>
            <a:endParaRPr lang="en-US" sz="3200">
              <a:latin typeface="Times New Roman" panose="02020603050405020304" pitchFamily="18" charset="0"/>
              <a:cs typeface="Times New Roman" panose="02020603050405020304" pitchFamily="18" charset="0"/>
            </a:endParaRPr>
          </a:p>
          <a:p>
            <a:pPr algn="ctr"/>
            <a:br>
              <a:rPr lang="vi-VN" sz="3200">
                <a:latin typeface="Times New Roman" panose="02020603050405020304" pitchFamily="18" charset="0"/>
                <a:cs typeface="Times New Roman" panose="02020603050405020304" pitchFamily="18" charset="0"/>
              </a:rPr>
            </a:br>
            <a:endParaRPr lang="en-US" sz="3200">
              <a:latin typeface="Times New Roman" panose="02020603050405020304" pitchFamily="18" charset="0"/>
              <a:cs typeface="Times New Roman" panose="02020603050405020304" pitchFamily="18" charset="0"/>
            </a:endParaRPr>
          </a:p>
          <a:p>
            <a:r>
              <a:rPr lang="vi-VN" sz="3200" b="0" i="0">
                <a:solidFill>
                  <a:srgbClr val="000000"/>
                </a:solidFill>
                <a:effectLst/>
                <a:latin typeface="+mj-lt"/>
              </a:rPr>
              <a:t>Có ao muống với</a:t>
            </a:r>
            <a:br>
              <a:rPr lang="vi-VN" sz="3200">
                <a:latin typeface="+mj-lt"/>
              </a:rPr>
            </a:br>
            <a:r>
              <a:rPr lang="vi-VN" sz="3200" b="0" i="0">
                <a:solidFill>
                  <a:srgbClr val="000000"/>
                </a:solidFill>
                <a:effectLst/>
                <a:latin typeface="+mj-lt"/>
              </a:rPr>
              <a:t>Em là chị Tấm đợi chờ</a:t>
            </a:r>
            <a:br>
              <a:rPr lang="vi-VN" sz="3200">
                <a:latin typeface="+mj-lt"/>
              </a:rPr>
            </a:br>
            <a:r>
              <a:rPr lang="vi-VN" sz="3200" b="0" i="0">
                <a:solidFill>
                  <a:srgbClr val="000000"/>
                </a:solidFill>
                <a:effectLst/>
                <a:latin typeface="+mj-lt"/>
              </a:rPr>
              <a:t>Có đầm ngào ngạt</a:t>
            </a:r>
            <a:br>
              <a:rPr lang="vi-VN" sz="3200">
                <a:latin typeface="+mj-lt"/>
              </a:rPr>
            </a:br>
            <a:r>
              <a:rPr lang="en-US" sz="3200">
                <a:latin typeface="+mj-lt"/>
              </a:rPr>
              <a:t>      </a:t>
            </a:r>
            <a:r>
              <a:rPr lang="vi-VN" sz="3200" b="0" i="0">
                <a:solidFill>
                  <a:srgbClr val="000000"/>
                </a:solidFill>
                <a:effectLst/>
                <a:latin typeface="+mj-lt"/>
              </a:rPr>
              <a:t>con học nhạc, dế mèn làm thơ</a:t>
            </a:r>
            <a:br>
              <a:rPr lang="vi-VN" sz="3200">
                <a:latin typeface="+mj-lt"/>
              </a:rPr>
            </a:br>
            <a:r>
              <a:rPr lang="vi-VN" sz="3200" b="0" i="0">
                <a:solidFill>
                  <a:srgbClr val="000000"/>
                </a:solidFill>
                <a:effectLst/>
                <a:latin typeface="+mj-lt"/>
              </a:rPr>
              <a:t>Dù đi xa thật là xa</a:t>
            </a:r>
            <a:br>
              <a:rPr lang="vi-VN" sz="3200">
                <a:latin typeface="+mj-lt"/>
              </a:rPr>
            </a:br>
            <a:r>
              <a:rPr lang="vi-VN" sz="3200" b="0" i="0">
                <a:solidFill>
                  <a:srgbClr val="000000"/>
                </a:solidFill>
                <a:effectLst/>
                <a:latin typeface="+mj-lt"/>
              </a:rPr>
              <a:t>Chẳng đâu vui được như </a:t>
            </a:r>
            <a:r>
              <a:rPr lang="en-US" sz="3200" b="0" i="0">
                <a:solidFill>
                  <a:srgbClr val="000000"/>
                </a:solidFill>
                <a:effectLst/>
                <a:latin typeface="+mj-lt"/>
              </a:rPr>
              <a:t>              </a:t>
            </a:r>
            <a:r>
              <a:rPr lang="vi-VN" sz="3200" b="0" i="0">
                <a:solidFill>
                  <a:srgbClr val="000000"/>
                </a:solidFill>
                <a:effectLst/>
                <a:latin typeface="+mj-lt"/>
              </a:rPr>
              <a:t>của em</a:t>
            </a:r>
            <a:r>
              <a:rPr lang="en-US" sz="3200" b="0" i="0">
                <a:solidFill>
                  <a:srgbClr val="000000"/>
                </a:solidFill>
                <a:effectLst/>
                <a:latin typeface="+mj-lt"/>
              </a:rPr>
              <a:t>.</a:t>
            </a:r>
            <a:endParaRPr lang="vi-VN" sz="3200">
              <a:latin typeface="+mj-lt"/>
            </a:endParaRPr>
          </a:p>
        </p:txBody>
      </p:sp>
      <p:pic>
        <p:nvPicPr>
          <p:cNvPr id="23" name="Picture 22">
            <a:extLst>
              <a:ext uri="{FF2B5EF4-FFF2-40B4-BE49-F238E27FC236}">
                <a16:creationId xmlns:a16="http://schemas.microsoft.com/office/drawing/2014/main" id="{78C9AE4F-D7DF-4F39-9B8A-D41681A02A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11697" y="1877461"/>
            <a:ext cx="641288" cy="790499"/>
          </a:xfrm>
          <a:prstGeom prst="rect">
            <a:avLst/>
          </a:prstGeom>
        </p:spPr>
      </p:pic>
      <p:pic>
        <p:nvPicPr>
          <p:cNvPr id="25" name="Picture 24">
            <a:extLst>
              <a:ext uri="{FF2B5EF4-FFF2-40B4-BE49-F238E27FC236}">
                <a16:creationId xmlns:a16="http://schemas.microsoft.com/office/drawing/2014/main" id="{BC55CC14-1E4A-4A4A-AECD-2FBC26BB99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70618" y="2508472"/>
            <a:ext cx="1305453" cy="790499"/>
          </a:xfrm>
          <a:prstGeom prst="rect">
            <a:avLst/>
          </a:prstGeom>
        </p:spPr>
      </p:pic>
      <p:pic>
        <p:nvPicPr>
          <p:cNvPr id="29" name="Picture 28">
            <a:extLst>
              <a:ext uri="{FF2B5EF4-FFF2-40B4-BE49-F238E27FC236}">
                <a16:creationId xmlns:a16="http://schemas.microsoft.com/office/drawing/2014/main" id="{2E45B2FD-8318-4BB5-8BD6-B53499C6CC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3084" y="3004122"/>
            <a:ext cx="1114289" cy="741509"/>
          </a:xfrm>
          <a:prstGeom prst="rect">
            <a:avLst/>
          </a:prstGeom>
        </p:spPr>
      </p:pic>
      <p:pic>
        <p:nvPicPr>
          <p:cNvPr id="31" name="Picture 30">
            <a:extLst>
              <a:ext uri="{FF2B5EF4-FFF2-40B4-BE49-F238E27FC236}">
                <a16:creationId xmlns:a16="http://schemas.microsoft.com/office/drawing/2014/main" id="{1D49F3E7-C0A8-4843-A869-547CD10A8E6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52747" y="3561967"/>
            <a:ext cx="426746" cy="559560"/>
          </a:xfrm>
          <a:prstGeom prst="rect">
            <a:avLst/>
          </a:prstGeom>
        </p:spPr>
      </p:pic>
      <p:pic>
        <p:nvPicPr>
          <p:cNvPr id="32" name="Picture 31">
            <a:extLst>
              <a:ext uri="{FF2B5EF4-FFF2-40B4-BE49-F238E27FC236}">
                <a16:creationId xmlns:a16="http://schemas.microsoft.com/office/drawing/2014/main" id="{3E5CEAA5-9C69-45C8-9492-4B53C4DE03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7936" y="3996588"/>
            <a:ext cx="923925" cy="1233488"/>
          </a:xfrm>
          <a:prstGeom prst="rect">
            <a:avLst/>
          </a:prstGeom>
        </p:spPr>
      </p:pic>
      <p:sp>
        <p:nvSpPr>
          <p:cNvPr id="33" name="TextBox 32">
            <a:extLst>
              <a:ext uri="{FF2B5EF4-FFF2-40B4-BE49-F238E27FC236}">
                <a16:creationId xmlns:a16="http://schemas.microsoft.com/office/drawing/2014/main" id="{F952E23F-D387-4892-8D4F-9EAF1C57D5D8}"/>
              </a:ext>
            </a:extLst>
          </p:cNvPr>
          <p:cNvSpPr txBox="1"/>
          <p:nvPr/>
        </p:nvSpPr>
        <p:spPr>
          <a:xfrm>
            <a:off x="3625702" y="212651"/>
            <a:ext cx="5485995" cy="559560"/>
          </a:xfrm>
          <a:prstGeom prst="rect">
            <a:avLst/>
          </a:prstGeom>
          <a:noFill/>
        </p:spPr>
        <p:txBody>
          <a:bodyPr wrap="square" rtlCol="0">
            <a:spAutoFit/>
          </a:bodyPr>
          <a:lstStyle/>
          <a:p>
            <a:endParaRPr lang="vi-VN"/>
          </a:p>
        </p:txBody>
      </p:sp>
    </p:spTree>
    <p:extLst>
      <p:ext uri="{BB962C8B-B14F-4D97-AF65-F5344CB8AC3E}">
        <p14:creationId xmlns:p14="http://schemas.microsoft.com/office/powerpoint/2010/main" val="18048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7A7A-961D-43EB-809B-5B0CE9EA7DE5}"/>
              </a:ext>
            </a:extLst>
          </p:cNvPr>
          <p:cNvSpPr>
            <a:spLocks noGrp="1"/>
          </p:cNvSpPr>
          <p:nvPr>
            <p:ph type="title"/>
          </p:nvPr>
        </p:nvSpPr>
        <p:spPr/>
        <p:txBody>
          <a:bodyPr/>
          <a:lstStyle/>
          <a:p>
            <a:endParaRPr lang="vi-VN"/>
          </a:p>
        </p:txBody>
      </p:sp>
      <p:pic>
        <p:nvPicPr>
          <p:cNvPr id="6" name="Content Placeholder 5">
            <a:extLst>
              <a:ext uri="{FF2B5EF4-FFF2-40B4-BE49-F238E27FC236}">
                <a16:creationId xmlns:a16="http://schemas.microsoft.com/office/drawing/2014/main" id="{9864C3DB-0F73-4D7D-A1D5-F915DBDDFA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62485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34A1B-8ED7-446F-AEE6-737A1F3909AC}"/>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76BE862D-CAF0-43DC-8C81-6CB66DCF2C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68633"/>
          </a:xfrm>
        </p:spPr>
      </p:pic>
      <p:sp>
        <p:nvSpPr>
          <p:cNvPr id="6" name="TextBox 5">
            <a:extLst>
              <a:ext uri="{FF2B5EF4-FFF2-40B4-BE49-F238E27FC236}">
                <a16:creationId xmlns:a16="http://schemas.microsoft.com/office/drawing/2014/main" id="{6D6917DB-761A-4910-8894-5AD3BAC58683}"/>
              </a:ext>
            </a:extLst>
          </p:cNvPr>
          <p:cNvSpPr txBox="1"/>
          <p:nvPr/>
        </p:nvSpPr>
        <p:spPr>
          <a:xfrm>
            <a:off x="627321" y="2661496"/>
            <a:ext cx="11206716" cy="2831544"/>
          </a:xfrm>
          <a:prstGeom prst="rect">
            <a:avLst/>
          </a:prstGeom>
          <a:noFill/>
        </p:spPr>
        <p:txBody>
          <a:bodyPr wrap="square">
            <a:spAutoFit/>
          </a:bodyPr>
          <a:lstStyle/>
          <a:p>
            <a:pPr algn="ctr" eaLnBrk="1" fontAlgn="auto" hangingPunct="1">
              <a:spcBef>
                <a:spcPts val="0"/>
              </a:spcBef>
              <a:spcAft>
                <a:spcPts val="0"/>
              </a:spcAft>
              <a:defRPr/>
            </a:pPr>
            <a:r>
              <a:rPr lang="en-US" sz="8000" b="1">
                <a:solidFill>
                  <a:srgbClr val="00B050"/>
                </a:solidFill>
                <a:latin typeface="Times New Roman" panose="02020603050405020304" pitchFamily="18" charset="0"/>
                <a:cs typeface="Times New Roman" panose="02020603050405020304" pitchFamily="18" charset="0"/>
              </a:rPr>
              <a:t>Hát : “ Nhà của tôi”</a:t>
            </a:r>
          </a:p>
          <a:p>
            <a:pPr algn="ctr" eaLnBrk="1" fontAlgn="auto" hangingPunct="1">
              <a:spcBef>
                <a:spcPts val="0"/>
              </a:spcBef>
              <a:spcAft>
                <a:spcPts val="0"/>
              </a:spcAft>
              <a:defRPr/>
            </a:pPr>
            <a:endParaRPr lang="en-US" sz="8000" b="1">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622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1AC2-25A1-4C52-8A90-3709BFBC3C70}"/>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A31C4C77-8FF5-456B-AAC2-5F78CFCEFA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1" cy="6861645"/>
          </a:xfrm>
        </p:spPr>
      </p:pic>
    </p:spTree>
    <p:extLst>
      <p:ext uri="{BB962C8B-B14F-4D97-AF65-F5344CB8AC3E}">
        <p14:creationId xmlns:p14="http://schemas.microsoft.com/office/powerpoint/2010/main" val="110630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59B7-633E-4E27-B0B1-7EB9FEEF6A5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CD38FF8-41AC-4BA6-A223-8C52D1ECBC6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394"/>
            <a:ext cx="12192001" cy="6838492"/>
          </a:xfrm>
        </p:spPr>
      </p:pic>
    </p:spTree>
    <p:extLst>
      <p:ext uri="{BB962C8B-B14F-4D97-AF65-F5344CB8AC3E}">
        <p14:creationId xmlns:p14="http://schemas.microsoft.com/office/powerpoint/2010/main" val="16372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9A8B-8629-45DA-B0E0-661E9CA6DB0D}"/>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DB8543F-F346-4371-8E68-C43F584E2A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9703"/>
          </a:xfrm>
        </p:spPr>
      </p:pic>
    </p:spTree>
    <p:extLst>
      <p:ext uri="{BB962C8B-B14F-4D97-AF65-F5344CB8AC3E}">
        <p14:creationId xmlns:p14="http://schemas.microsoft.com/office/powerpoint/2010/main" val="20176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1EEA-D14E-40D8-825D-8B04A2DF194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C2EB1DA-9864-4B38-B062-C41A09F17E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0668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3B1DC-E404-488E-A00F-4B0C733ABE7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9A49E97-AAB7-47FC-A263-49C1573D1D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915133"/>
          </a:xfrm>
        </p:spPr>
      </p:pic>
    </p:spTree>
    <p:extLst>
      <p:ext uri="{BB962C8B-B14F-4D97-AF65-F5344CB8AC3E}">
        <p14:creationId xmlns:p14="http://schemas.microsoft.com/office/powerpoint/2010/main" val="163072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E3F7-4A5F-428B-91EC-9F5433FFAC60}"/>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0680817F-2213-4266-9D34-62D5FAF30E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582"/>
            <a:ext cx="12192000" cy="6856231"/>
          </a:xfrm>
        </p:spPr>
      </p:pic>
    </p:spTree>
    <p:extLst>
      <p:ext uri="{BB962C8B-B14F-4D97-AF65-F5344CB8AC3E}">
        <p14:creationId xmlns:p14="http://schemas.microsoft.com/office/powerpoint/2010/main" val="285423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4BD2A-10B2-4EE7-8DD0-857AE111BC8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1F42DEF-81C3-4B29-8B03-B63FDBCBDD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550"/>
            <a:ext cx="12192001" cy="6852095"/>
          </a:xfrm>
        </p:spPr>
      </p:pic>
    </p:spTree>
    <p:extLst>
      <p:ext uri="{BB962C8B-B14F-4D97-AF65-F5344CB8AC3E}">
        <p14:creationId xmlns:p14="http://schemas.microsoft.com/office/powerpoint/2010/main" val="1243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D2A995709C64DA471AE2607274D92" ma:contentTypeVersion="2" ma:contentTypeDescription="Create a new document." ma:contentTypeScope="" ma:versionID="3dc82ab7eb99294b2bd278c9bc6da974">
  <xsd:schema xmlns:xsd="http://www.w3.org/2001/XMLSchema" xmlns:xs="http://www.w3.org/2001/XMLSchema" xmlns:p="http://schemas.microsoft.com/office/2006/metadata/properties" xmlns:ns3="fdb7e2e9-336f-463b-a0f4-c98654f0bf43" targetNamespace="http://schemas.microsoft.com/office/2006/metadata/properties" ma:root="true" ma:fieldsID="4e321bbc8e8cc73c623887d033228ad8" ns3:_="">
    <xsd:import namespace="fdb7e2e9-336f-463b-a0f4-c98654f0bf4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b7e2e9-336f-463b-a0f4-c98654f0bf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842D7-DF59-4EEC-B2B0-7199391924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b7e2e9-336f-463b-a0f4-c98654f0b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290FB7-45CA-4E1C-8D6D-554B6F9071B4}">
  <ds:schemaRefs>
    <ds:schemaRef ds:uri="http://purl.org/dc/elements/1.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fdb7e2e9-336f-463b-a0f4-c98654f0bf4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C419926E-5B46-40E7-92C1-139348AE48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Tho em yeu nha em</Template>
  <TotalTime>9</TotalTime>
  <Words>201</Words>
  <Application>Microsoft Office PowerPoint</Application>
  <PresentationFormat>Widescreen</PresentationFormat>
  <Paragraphs>17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Nguyễn Minh Hằng</cp:lastModifiedBy>
  <cp:revision>1</cp:revision>
  <dcterms:created xsi:type="dcterms:W3CDTF">2021-11-23T09:35:16Z</dcterms:created>
  <dcterms:modified xsi:type="dcterms:W3CDTF">2021-11-23T09:44:48Z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0x010100BA3D2A995709C64DA471AE2607274D92</vt:lpwstr>
  </property>
</Properties>
</file>