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73" r:id="rId6"/>
    <p:sldId id="263" r:id="rId7"/>
    <p:sldId id="256" r:id="rId8"/>
    <p:sldId id="260" r:id="rId9"/>
    <p:sldId id="259" r:id="rId10"/>
    <p:sldId id="265" r:id="rId11"/>
    <p:sldId id="264" r:id="rId12"/>
    <p:sldId id="268" r:id="rId13"/>
    <p:sldId id="266" r:id="rId14"/>
    <p:sldId id="269" r:id="rId15"/>
    <p:sldId id="261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8C7C-3754-4344-A3AB-83ADA6F48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68589-C4B6-4991-82B8-9139FC4AE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56BE-6E54-44EB-B2B5-B778B555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EA4A-19DB-4B94-A4D0-281BBA82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2D0A-8404-4B11-A79F-CA07F1EE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9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3E53-AF76-4154-9B33-0B510E54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6C5DF-4268-4268-8452-269F815E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4B4DD-59E5-4E78-9C07-1A8A55D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1869-232C-4082-BD3E-A2FFC5CC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D4E9-E4B8-4FB7-BA53-A425CDF3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75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C0C8F-A12E-4E88-8ACE-E23CC946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C5465-DF19-4B99-8D67-358AFF487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FFEA-31F8-4EB3-A013-91F0591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2FD11-4EF9-46B4-8C68-52645B16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9549-ECA1-4458-BF4F-A1408676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93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0D4-6F82-4F2B-8DB6-F94D232A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BF4B-4CE9-4073-A627-DF9D89E6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FD65-ECFE-4F46-AA86-1D93F647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CED-F7A8-407A-BC33-35210B22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9E3F-933E-4EB2-9081-4229654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00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8EC-3910-4FF9-BA91-93342BF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30D8-6438-4CC8-9155-DE2519F8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12F0-154B-41B4-B624-C0112624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3D86D-CD10-46CA-B913-C50D5ABB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0826-0011-44EA-A26F-A3C14CDA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28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496C-C706-48FF-B341-DD933C07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3454-B686-44BE-95DE-CD6C0427B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CB69B-8D6A-4E45-9100-74F50660E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00EB-7382-4625-9C6E-DEEF0A0D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B6FDE-C048-4002-A637-6A3A7D85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7987-C593-4046-97E0-B2307BAE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83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342-9655-41AE-A162-531269A4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F8B8A-2BCC-40A0-8585-6AFE732A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C32DD-5239-45A0-A907-F14B278FB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F981A-AD4E-4AA0-A019-140D6B3BE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188C5-F903-45AA-A8B6-C55CCA309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40607-855C-497D-9237-B6B1E39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A0B2A-BC47-40F0-B594-9D82C2496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34899-DFD1-4A0F-B73E-D0433AAC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964D-E4D1-483C-AA76-47381870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DCD48-BCEF-4BBA-BFD3-6AA3978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A3991-91C0-40A1-B478-1E18E40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7B030-AA02-4DB7-BE48-DAA8802F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4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A93B4-11AD-447F-B69D-FA10885D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122AD-24E2-4E99-9F77-629C5957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1906E-26B5-4122-93E1-2907E7E6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7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75A91-A817-42A1-B184-10EB2C48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EDBE-8358-43FB-ACE4-41CDC2FC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92F52-12A3-40BD-A638-1E327A17B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66E9-7E92-4462-BFB6-A9EF05FC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897AA-0BAC-45FB-9DF5-8B12575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5841A-F0A1-415E-ACDA-4A6A87B3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67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9DAA-A3E3-46AA-91CB-DADB2E39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A9D75-6492-479D-AC52-EBE402917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AC8A-F201-4526-BD2C-3D1DFD8E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DCBB9-2CCE-49A6-B2DE-BD89F6C4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4C8D-2413-46CC-8896-7CC5183D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E67A7-DA29-4539-93E4-19160611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F75D6-42A7-461E-A9B1-512632C3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054D-B9ED-481D-9370-14F98C24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935FC-2A1B-4E38-AFF7-8AB758FD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03A8-0969-4944-9DCA-9C82B61F7C5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2304-38E4-4A70-B41E-BECB1457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5137-5279-44BA-B8CF-DEC9CFF89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06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18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F968B-4F05-44C0-8DC6-5CFE5486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49"/>
            <a:ext cx="12192000" cy="7102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4A3EE-084D-46FA-82DC-7A73309EBF43}"/>
              </a:ext>
            </a:extLst>
          </p:cNvPr>
          <p:cNvSpPr txBox="1"/>
          <p:nvPr/>
        </p:nvSpPr>
        <p:spPr>
          <a:xfrm>
            <a:off x="745165" y="187265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1AFF3-BB60-46F6-BD28-5D4F851A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17" y="1062523"/>
            <a:ext cx="1311202" cy="127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974BE1-132A-4B97-B888-43B839930C89}"/>
              </a:ext>
            </a:extLst>
          </p:cNvPr>
          <p:cNvSpPr/>
          <p:nvPr/>
        </p:nvSpPr>
        <p:spPr>
          <a:xfrm>
            <a:off x="618199" y="2793301"/>
            <a:ext cx="6172201" cy="5134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AD4ED-9402-4B18-A7D1-96A42BE15765}"/>
              </a:ext>
            </a:extLst>
          </p:cNvPr>
          <p:cNvSpPr txBox="1"/>
          <p:nvPr/>
        </p:nvSpPr>
        <p:spPr>
          <a:xfrm>
            <a:off x="-668079" y="3212269"/>
            <a:ext cx="8445794" cy="29854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</a:rPr>
              <a:t>Hoạt động: Khám phá xã hội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  <a:latin typeface="+mn-lt"/>
              </a:rPr>
              <a:t>Đề tài:  Trò chuyện về ngày 20/11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  <a:latin typeface="+mn-lt"/>
              </a:rPr>
              <a:t>Lứa tuổi: 4 – 5 tuổi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</a:rPr>
              <a:t>Giáo viên: Đới Thị Hà Tiên</a:t>
            </a:r>
            <a:endParaRPr lang="vi-VN" sz="3200" b="1">
              <a:ln/>
              <a:solidFill>
                <a:srgbClr val="FF0000"/>
              </a:solidFill>
            </a:endParaRPr>
          </a:p>
        </p:txBody>
      </p:sp>
      <p:pic>
        <p:nvPicPr>
          <p:cNvPr id="10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1956EA77-5283-4705-9369-654C59219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93" y="79109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52825520-6CAC-4824-B4EF-3A2AB2F92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3" y="1999286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00F2D04A-C3D8-46C3-9F95-8C99B6C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38" y="4428643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B8313-471A-4FB1-B881-87B9A477D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1" y="850606"/>
            <a:ext cx="9505507" cy="513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67F7FC-D560-44B8-B3DF-53C5B09480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3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"/>
    </mc:Choice>
    <mc:Fallback xmlns="">
      <p:transition spd="slow" advTm="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D01BB-D0CD-4C87-A63F-60DE9ABDC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961951"/>
            <a:ext cx="7123814" cy="512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241F8B-66F0-4B4C-94C2-33980BF020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2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"/>
    </mc:Choice>
    <mc:Fallback xmlns="">
      <p:transition spd="slow" advTm="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2C277-CD29-42C5-A9DB-F1B3DD11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7" y="1507165"/>
            <a:ext cx="5124894" cy="384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9F0A2-6CD7-4C31-BB0E-9A6E78A2D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1597542"/>
            <a:ext cx="5004390" cy="375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A1B29E-CCCC-4F5F-8CA4-501532D16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2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5"/>
    </mc:Choice>
    <mc:Fallback xmlns="">
      <p:transition spd="slow" advTm="1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4E51-5E9B-4F33-A287-72D706E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2B087-964B-4179-8C88-E4750C3D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2"/>
            <a:ext cx="12192000" cy="6904702"/>
          </a:xfrm>
        </p:spPr>
      </p:pic>
    </p:spTree>
    <p:extLst>
      <p:ext uri="{BB962C8B-B14F-4D97-AF65-F5344CB8AC3E}">
        <p14:creationId xmlns:p14="http://schemas.microsoft.com/office/powerpoint/2010/main" val="31173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373-28B6-401C-9377-BB8111B0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03C82-CD84-4BFC-9DE2-05487D3A6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4510"/>
            <a:ext cx="12192195" cy="6842753"/>
          </a:xfrm>
        </p:spPr>
      </p:pic>
    </p:spTree>
    <p:extLst>
      <p:ext uri="{BB962C8B-B14F-4D97-AF65-F5344CB8AC3E}">
        <p14:creationId xmlns:p14="http://schemas.microsoft.com/office/powerpoint/2010/main" val="226437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7547-2D99-4799-BBC0-605A6F26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8BE7F-108B-4CD4-9052-9AC42709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7"/>
            <a:ext cx="12192000" cy="6918252"/>
          </a:xfrm>
        </p:spPr>
      </p:pic>
    </p:spTree>
    <p:extLst>
      <p:ext uri="{BB962C8B-B14F-4D97-AF65-F5344CB8AC3E}">
        <p14:creationId xmlns:p14="http://schemas.microsoft.com/office/powerpoint/2010/main" val="80276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B1B9-52CC-45EE-9296-F7133347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7DD9-E55B-46B5-946F-6D43AFFE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0"/>
            <a:ext cx="12192000" cy="6902199"/>
          </a:xfrm>
        </p:spPr>
      </p:pic>
    </p:spTree>
    <p:extLst>
      <p:ext uri="{BB962C8B-B14F-4D97-AF65-F5344CB8AC3E}">
        <p14:creationId xmlns:p14="http://schemas.microsoft.com/office/powerpoint/2010/main" val="41486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FD9B-D874-44A0-949E-4282602C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FEFE7-0DE0-4CE3-9770-587826A58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7"/>
            <a:ext cx="12192000" cy="6880446"/>
          </a:xfrm>
        </p:spPr>
      </p:pic>
    </p:spTree>
    <p:extLst>
      <p:ext uri="{BB962C8B-B14F-4D97-AF65-F5344CB8AC3E}">
        <p14:creationId xmlns:p14="http://schemas.microsoft.com/office/powerpoint/2010/main" val="59652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7325-BFA4-4009-B78C-397415FF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AD691-5FCD-4929-843E-A9CFC80F6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27"/>
            <a:ext cx="12192000" cy="6972270"/>
          </a:xfrm>
        </p:spPr>
      </p:pic>
    </p:spTree>
    <p:extLst>
      <p:ext uri="{BB962C8B-B14F-4D97-AF65-F5344CB8AC3E}">
        <p14:creationId xmlns:p14="http://schemas.microsoft.com/office/powerpoint/2010/main" val="145596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5854-EF0E-4996-9ADB-22242540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5B910-32DD-4C35-9976-E9D9090CC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"/>
            <a:ext cx="12192000" cy="6870996"/>
          </a:xfrm>
        </p:spPr>
      </p:pic>
    </p:spTree>
    <p:extLst>
      <p:ext uri="{BB962C8B-B14F-4D97-AF65-F5344CB8AC3E}">
        <p14:creationId xmlns:p14="http://schemas.microsoft.com/office/powerpoint/2010/main" val="132126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B4A4-5940-4464-B8F2-83F880D4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D958-9BAF-4E1F-830F-CA3407E4B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493" cy="68450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019C5-0574-495C-BE23-5FBC92ACE7DD}"/>
              </a:ext>
            </a:extLst>
          </p:cNvPr>
          <p:cNvSpPr txBox="1"/>
          <p:nvPr/>
        </p:nvSpPr>
        <p:spPr>
          <a:xfrm>
            <a:off x="988741" y="3300761"/>
            <a:ext cx="1021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Bông hồng tặng cô</a:t>
            </a:r>
            <a:endParaRPr lang="vi-VN" sz="72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9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692E-0A00-4CE4-A42D-7FB8DF46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39A46-83EA-4254-B0D7-D2EBEA68E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44"/>
            <a:ext cx="12191999" cy="6953325"/>
          </a:xfrm>
        </p:spPr>
      </p:pic>
    </p:spTree>
    <p:extLst>
      <p:ext uri="{BB962C8B-B14F-4D97-AF65-F5344CB8AC3E}">
        <p14:creationId xmlns:p14="http://schemas.microsoft.com/office/powerpoint/2010/main" val="179156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7EE7-9368-4C70-8E99-0FE139CC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B89E5-4C84-40CC-9683-0757ED1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4"/>
            <a:ext cx="12193847" cy="6863774"/>
          </a:xfrm>
        </p:spPr>
      </p:pic>
    </p:spTree>
    <p:extLst>
      <p:ext uri="{BB962C8B-B14F-4D97-AF65-F5344CB8AC3E}">
        <p14:creationId xmlns:p14="http://schemas.microsoft.com/office/powerpoint/2010/main" val="3147258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A14444-6389-441F-9F5A-DF89D7374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703"/>
            <a:ext cx="12210864" cy="5273714"/>
          </a:xfrm>
        </p:spPr>
      </p:pic>
    </p:spTree>
    <p:extLst>
      <p:ext uri="{BB962C8B-B14F-4D97-AF65-F5344CB8AC3E}">
        <p14:creationId xmlns:p14="http://schemas.microsoft.com/office/powerpoint/2010/main" val="108649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70286E-5635-4C17-9107-912BF2D8B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2" y="832473"/>
            <a:ext cx="9828910" cy="515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5AE246-C821-459A-BA3B-305AF93A7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9F4D8-A044-4FFB-866A-2D904A5C26F8}"/>
              </a:ext>
            </a:extLst>
          </p:cNvPr>
          <p:cNvSpPr txBox="1"/>
          <p:nvPr/>
        </p:nvSpPr>
        <p:spPr>
          <a:xfrm>
            <a:off x="1003609" y="959005"/>
            <a:ext cx="1021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ngày Nhà giáo Việt Nam 20/11</a:t>
            </a:r>
            <a:endParaRPr lang="vi-V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821D3-71E0-48CC-8BCC-B9182B7E1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9" y="959587"/>
            <a:ext cx="10143461" cy="510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4E044EA-87FC-4D79-876C-139E16CF83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0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1"/>
    </mc:Choice>
    <mc:Fallback xmlns="">
      <p:transition spd="slow" advTm="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DF5E0-C6EF-43A8-92CA-8C256BE8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9" y="925033"/>
            <a:ext cx="9898911" cy="508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92607B-D31C-40C1-846A-5BF397AF59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6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4"/>
    </mc:Choice>
    <mc:Fallback xmlns="">
      <p:transition spd="slow" advTm="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1E73A-E036-4232-A03D-8F379C269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3" y="563526"/>
            <a:ext cx="10278138" cy="59542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8E9842-CCC8-4295-BE35-65C2BEB78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7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2"/>
    </mc:Choice>
    <mc:Fallback xmlns="">
      <p:transition spd="slow" advTm="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E2B3B-F454-4365-9D77-13740185B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" y="1010092"/>
            <a:ext cx="9780016" cy="528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6F1AC-1F0B-4404-8F77-7A9D7AA55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92" y="2317291"/>
            <a:ext cx="622999" cy="62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56C2F-D3CB-43A8-A612-5F4B01AF0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01" y="2067038"/>
            <a:ext cx="622999" cy="62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28A52-6005-4ADE-A159-CA828DA82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39" y="2348801"/>
            <a:ext cx="622999" cy="62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FD32D-04A7-4F3A-BC37-3959F5FF4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77" y="2067039"/>
            <a:ext cx="622999" cy="6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E2013-0371-4487-9B37-83E7936A4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15" y="2378537"/>
            <a:ext cx="622999" cy="622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7A108C-682F-4B6D-ADD8-D459C3932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14" y="2348801"/>
            <a:ext cx="622999" cy="62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AB499-88A5-44C2-BE38-E16D9EA5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3" y="2069586"/>
            <a:ext cx="622999" cy="62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B0EBA-44C8-49A3-8A32-8BCAA8567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00" y="2336006"/>
            <a:ext cx="622999" cy="622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AF02F7-166B-4ACA-BD78-15026B82E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1" y="2069200"/>
            <a:ext cx="622999" cy="622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44D2D1-10FE-4BFA-9E31-A28A3668F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23" y="2024506"/>
            <a:ext cx="622999" cy="622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29E553-0071-40D9-A31F-50E89DCCC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4" y="5713229"/>
            <a:ext cx="622999" cy="622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B714B9-DE26-49DC-AA8C-7A8F352C5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5" y="2547359"/>
            <a:ext cx="622999" cy="622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D17E72-6774-4191-837E-DC4A5CFE4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76" y="2558769"/>
            <a:ext cx="622999" cy="622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4B8CBC-4270-410F-A762-7709CB660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39" y="5715777"/>
            <a:ext cx="622999" cy="622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6462F1-0AE9-4A4A-B8D4-885AE3483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32" y="5738175"/>
            <a:ext cx="622999" cy="622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B32E03-D745-4A6B-A0DC-843DAC8F1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96" y="5760080"/>
            <a:ext cx="622999" cy="622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EB9663-87F1-47CF-8F8B-CEA519FD1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89" y="5760080"/>
            <a:ext cx="622999" cy="622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980C09-23A5-47CF-B6C7-FDCB9431A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03" y="5760081"/>
            <a:ext cx="622999" cy="622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45C83B-7372-4BB0-8622-9DBDAEBC6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51" y="2438252"/>
            <a:ext cx="622999" cy="622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1B073-CEA1-472D-BEDD-05B7A21EE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91" y="5793025"/>
            <a:ext cx="622999" cy="622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3BE942-9FB6-4A68-9041-3F18330AF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17" y="5738175"/>
            <a:ext cx="622999" cy="622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E91F64-212A-46F4-9D7D-EE4C06D13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56" y="5778996"/>
            <a:ext cx="622999" cy="622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F8F97D-B0FB-4942-90DB-0831947B5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82" y="5747674"/>
            <a:ext cx="622999" cy="622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817254-F6EE-43F2-986B-3229A375C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3" y="5803657"/>
            <a:ext cx="622999" cy="622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4B9FA9-6F6F-4B93-961B-10110DC98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97" y="5719783"/>
            <a:ext cx="622999" cy="622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0668FC-14A0-4BF6-A90A-85E4EC9F2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68" y="5713228"/>
            <a:ext cx="622999" cy="622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4A567E-18F5-4D3B-86D6-B37061EB0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66" y="5737652"/>
            <a:ext cx="622999" cy="622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7DE6F4-F224-4001-8703-C9A8C8EC2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4" y="5747673"/>
            <a:ext cx="622999" cy="622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985BE1-472F-407C-9660-57C2269E2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9" y="5760079"/>
            <a:ext cx="622999" cy="622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59F1A6-0DE3-427C-8498-FC6DBE993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76" y="5758419"/>
            <a:ext cx="622999" cy="622999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9FEA9ABE-FFE7-4486-84EE-4297A12F9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5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"/>
    </mc:Choice>
    <mc:Fallback xmlns=""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64EB2-3074-4BC7-A890-F4FF89EE5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7" y="839972"/>
            <a:ext cx="9377917" cy="496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77041C-1811-4D92-97AF-1CBC185A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"/>
    </mc:Choice>
    <mc:Fallback xmlns="">
      <p:transition spd="slow" advTm="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5E5EDE-A1AD-484C-AC9D-BC2EFAB12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1" y="861237"/>
            <a:ext cx="9983972" cy="507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CC152E-3708-43D0-A887-EC2B0F33E4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7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4"/>
    </mc:Choice>
    <mc:Fallback xmlns="">
      <p:transition spd="slow" advTm="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D2A995709C64DA471AE2607274D92" ma:contentTypeVersion="2" ma:contentTypeDescription="Create a new document." ma:contentTypeScope="" ma:versionID="3dc82ab7eb99294b2bd278c9bc6da974">
  <xsd:schema xmlns:xsd="http://www.w3.org/2001/XMLSchema" xmlns:xs="http://www.w3.org/2001/XMLSchema" xmlns:p="http://schemas.microsoft.com/office/2006/metadata/properties" xmlns:ns3="fdb7e2e9-336f-463b-a0f4-c98654f0bf43" targetNamespace="http://schemas.microsoft.com/office/2006/metadata/properties" ma:root="true" ma:fieldsID="4e321bbc8e8cc73c623887d033228ad8" ns3:_="">
    <xsd:import namespace="fdb7e2e9-336f-463b-a0f4-c98654f0bf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7e2e9-336f-463b-a0f4-c98654f0bf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FB84B4-D40C-44E2-B7F4-687CEA323B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EAC39-5254-4A43-B9A0-2EB336E4F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b7e2e9-336f-463b-a0f4-c98654f0b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1F1178-0B3B-4D03-8EA4-6BA72B9C36AC}">
  <ds:schemaRefs>
    <ds:schemaRef ds:uri="http://schemas.microsoft.com/office/2006/documentManagement/types"/>
    <ds:schemaRef ds:uri="fdb7e2e9-336f-463b-a0f4-c98654f0bf4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62</Words>
  <Application>Microsoft Office PowerPoint</Application>
  <PresentationFormat>Widescreen</PresentationFormat>
  <Paragraphs>12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Nguyễn Minh Hằng</cp:lastModifiedBy>
  <cp:revision>2</cp:revision>
  <dcterms:created xsi:type="dcterms:W3CDTF">2021-11-09T06:56:01Z</dcterms:created>
  <dcterms:modified xsi:type="dcterms:W3CDTF">2021-11-15T16:06:40Z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0x010100BA3D2A995709C64DA471AE2607274D92</vt:lpwstr>
  </property>
</Properties>
</file>