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3" r:id="rId18"/>
    <p:sldId id="270" r:id="rId19"/>
    <p:sldId id="274" r:id="rId20"/>
    <p:sldId id="271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YETFIORA" initials="D" lastIdx="1" clrIdx="0">
    <p:extLst>
      <p:ext uri="{19B8F6BF-5375-455C-9EA6-DF929625EA0E}">
        <p15:presenceInfo xmlns:p15="http://schemas.microsoft.com/office/powerpoint/2012/main" userId="aba53f001b55d5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1T23:39:37.73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8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5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2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1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5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4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02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11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3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34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8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2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4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735A-535D-4CF9-94BB-24BF2BDEC541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09569-75F8-409D-8B12-A6F47A92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66" r:id="rId21"/>
    <p:sldLayoutId id="2147483665" r:id="rId22"/>
    <p:sldLayoutId id="2147483664" r:id="rId23"/>
    <p:sldLayoutId id="2147483663" r:id="rId24"/>
    <p:sldLayoutId id="2147483661" r:id="rId25"/>
    <p:sldLayoutId id="2147483660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6" y="0"/>
            <a:ext cx="12206526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212787" y="163416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6" y="977926"/>
            <a:ext cx="1567892" cy="1567892"/>
          </a:xfrm>
          <a:prstGeom prst="rect">
            <a:avLst/>
          </a:prstGeom>
        </p:spPr>
      </p:pic>
      <p:sp>
        <p:nvSpPr>
          <p:cNvPr id="7" name="WordArt 112"/>
          <p:cNvSpPr>
            <a:spLocks noChangeArrowheads="1" noChangeShapeType="1" noTextEdit="1"/>
          </p:cNvSpPr>
          <p:nvPr/>
        </p:nvSpPr>
        <p:spPr bwMode="auto">
          <a:xfrm>
            <a:off x="2634827" y="2752881"/>
            <a:ext cx="7029450" cy="1446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883"/>
              </a:avLst>
            </a:prstTxWarp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  <a:p>
            <a:pPr algn="ctr" eaLnBrk="1" hangingPunct="1">
              <a:defRPr/>
            </a:pP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Book-AntiquaH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043573" y="3573978"/>
            <a:ext cx="7078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997234" y="4767943"/>
            <a:ext cx="5089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1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" y="0"/>
            <a:ext cx="12200128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0" y="5103674"/>
            <a:ext cx="105208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err="1">
                <a:solidFill>
                  <a:schemeClr val="bg1"/>
                </a:solidFill>
              </a:rPr>
              <a:t>Rồi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thỏ</a:t>
            </a:r>
            <a:r>
              <a:rPr lang="vi-VN" dirty="0">
                <a:solidFill>
                  <a:schemeClr val="bg1"/>
                </a:solidFill>
              </a:rPr>
              <a:t> con quên </a:t>
            </a:r>
            <a:r>
              <a:rPr lang="vi-VN" dirty="0" err="1">
                <a:solidFill>
                  <a:schemeClr val="bg1"/>
                </a:solidFill>
              </a:rPr>
              <a:t>mất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cả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lối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về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nhà</a:t>
            </a:r>
            <a:r>
              <a:rPr lang="vi-VN" dirty="0">
                <a:solidFill>
                  <a:schemeClr val="bg1"/>
                </a:solidFill>
              </a:rPr>
              <a:t>. </a:t>
            </a:r>
            <a:r>
              <a:rPr lang="vi-VN" dirty="0" err="1">
                <a:solidFill>
                  <a:schemeClr val="bg1"/>
                </a:solidFill>
              </a:rPr>
              <a:t>Sợ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quá</a:t>
            </a:r>
            <a:r>
              <a:rPr lang="vi-VN" dirty="0">
                <a:solidFill>
                  <a:schemeClr val="bg1"/>
                </a:solidFill>
              </a:rPr>
              <a:t>, </a:t>
            </a:r>
            <a:r>
              <a:rPr lang="vi-VN" dirty="0" err="1">
                <a:solidFill>
                  <a:schemeClr val="bg1"/>
                </a:solidFill>
              </a:rPr>
              <a:t>thỏ</a:t>
            </a:r>
            <a:r>
              <a:rPr lang="vi-VN" dirty="0">
                <a:solidFill>
                  <a:schemeClr val="bg1"/>
                </a:solidFill>
              </a:rPr>
              <a:t> con </a:t>
            </a:r>
            <a:r>
              <a:rPr lang="vi-VN" dirty="0" err="1">
                <a:solidFill>
                  <a:schemeClr val="bg1"/>
                </a:solidFill>
              </a:rPr>
              <a:t>ngồi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khóc</a:t>
            </a:r>
            <a:r>
              <a:rPr lang="vi-VN" dirty="0">
                <a:solidFill>
                  <a:schemeClr val="bg1"/>
                </a:solidFill>
              </a:rPr>
              <a:t>.</a:t>
            </a:r>
            <a:r>
              <a:rPr lang="vi-VN" dirty="0" smtClean="0">
                <a:solidFill>
                  <a:schemeClr val="bg1"/>
                </a:solidFill>
              </a:rPr>
              <a:t/>
            </a:r>
            <a:br>
              <a:rPr lang="vi-VN" dirty="0" smtClean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Hu </a:t>
            </a:r>
            <a:r>
              <a:rPr lang="vi-VN" dirty="0" err="1">
                <a:solidFill>
                  <a:schemeClr val="bg1"/>
                </a:solidFill>
              </a:rPr>
              <a:t>hu</a:t>
            </a:r>
            <a:r>
              <a:rPr lang="vi-VN" dirty="0">
                <a:solidFill>
                  <a:schemeClr val="bg1"/>
                </a:solidFill>
              </a:rPr>
              <a:t> hu…! </a:t>
            </a:r>
            <a:r>
              <a:rPr lang="vi-VN" dirty="0" err="1">
                <a:solidFill>
                  <a:schemeClr val="bg1"/>
                </a:solidFill>
              </a:rPr>
              <a:t>Mẹ</a:t>
            </a:r>
            <a:r>
              <a:rPr lang="vi-VN" dirty="0">
                <a:solidFill>
                  <a:schemeClr val="bg1"/>
                </a:solidFill>
              </a:rPr>
              <a:t> ơi…</a:t>
            </a:r>
            <a:r>
              <a:rPr lang="vi-VN" dirty="0" err="1">
                <a:solidFill>
                  <a:schemeClr val="bg1"/>
                </a:solidFill>
              </a:rPr>
              <a:t>Mẹ</a:t>
            </a:r>
            <a:r>
              <a:rPr lang="vi-VN" dirty="0">
                <a:solidFill>
                  <a:schemeClr val="bg1"/>
                </a:solidFill>
              </a:rPr>
              <a:t> ơi</a:t>
            </a:r>
            <a:r>
              <a:rPr lang="vi-VN" dirty="0" smtClean="0">
                <a:solidFill>
                  <a:schemeClr val="bg1"/>
                </a:solidFill>
              </a:rPr>
              <a:t>…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lúc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dirty="0" err="1">
                <a:solidFill>
                  <a:schemeClr val="bg1"/>
                </a:solidFill>
              </a:rPr>
              <a:t>Bác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gấu</a:t>
            </a:r>
            <a:r>
              <a:rPr lang="vi-VN" dirty="0">
                <a:solidFill>
                  <a:schemeClr val="bg1"/>
                </a:solidFill>
              </a:rPr>
              <a:t> ơi! </a:t>
            </a:r>
            <a:r>
              <a:rPr lang="vi-VN" dirty="0" err="1">
                <a:solidFill>
                  <a:schemeClr val="bg1"/>
                </a:solidFill>
              </a:rPr>
              <a:t>Mẹ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cháu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dặn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cháu</a:t>
            </a:r>
            <a:r>
              <a:rPr lang="vi-VN" dirty="0">
                <a:solidFill>
                  <a:schemeClr val="bg1"/>
                </a:solidFill>
              </a:rPr>
              <a:t> ở </a:t>
            </a:r>
            <a:r>
              <a:rPr lang="vi-VN" dirty="0" err="1">
                <a:solidFill>
                  <a:schemeClr val="bg1"/>
                </a:solidFill>
              </a:rPr>
              <a:t>nhà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cháu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đi chơi xa, bây </a:t>
            </a:r>
            <a:r>
              <a:rPr lang="vi-VN" dirty="0" err="1">
                <a:solidFill>
                  <a:schemeClr val="bg1"/>
                </a:solidFill>
              </a:rPr>
              <a:t>giờ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cháu</a:t>
            </a:r>
            <a:r>
              <a:rPr lang="vi-VN" dirty="0">
                <a:solidFill>
                  <a:schemeClr val="bg1"/>
                </a:solidFill>
              </a:rPr>
              <a:t> không </a:t>
            </a:r>
            <a:r>
              <a:rPr lang="vi-VN" dirty="0" err="1">
                <a:solidFill>
                  <a:schemeClr val="bg1"/>
                </a:solidFill>
              </a:rPr>
              <a:t>biết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lối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về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nhà</a:t>
            </a:r>
            <a:r>
              <a:rPr lang="vi-VN" dirty="0">
                <a:solidFill>
                  <a:schemeClr val="bg1"/>
                </a:solidFill>
              </a:rPr>
              <a:t>. Hu </a:t>
            </a:r>
            <a:r>
              <a:rPr lang="vi-VN" dirty="0" err="1">
                <a:solidFill>
                  <a:schemeClr val="bg1"/>
                </a:solidFill>
              </a:rPr>
              <a:t>hu</a:t>
            </a:r>
            <a:r>
              <a:rPr lang="vi-VN" dirty="0">
                <a:solidFill>
                  <a:schemeClr val="bg1"/>
                </a:solidFill>
              </a:rPr>
              <a:t>…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chemeClr val="bg1"/>
                </a:solidFill>
              </a:rPr>
              <a:t>-</a:t>
            </a:r>
            <a:r>
              <a:rPr lang="vi-VN" dirty="0" err="1">
                <a:solidFill>
                  <a:schemeClr val="bg1"/>
                </a:solidFill>
              </a:rPr>
              <a:t>Nín</a:t>
            </a:r>
            <a:r>
              <a:rPr lang="vi-VN" dirty="0">
                <a:solidFill>
                  <a:schemeClr val="bg1"/>
                </a:solidFill>
              </a:rPr>
              <a:t> đi </a:t>
            </a:r>
            <a:r>
              <a:rPr lang="vi-VN" dirty="0" err="1">
                <a:solidFill>
                  <a:schemeClr val="bg1"/>
                </a:solidFill>
              </a:rPr>
              <a:t>bác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sẽ</a:t>
            </a:r>
            <a:r>
              <a:rPr lang="vi-VN" dirty="0">
                <a:solidFill>
                  <a:schemeClr val="bg1"/>
                </a:solidFill>
              </a:rPr>
              <a:t> đưa </a:t>
            </a:r>
            <a:r>
              <a:rPr lang="vi-VN" dirty="0" err="1">
                <a:solidFill>
                  <a:schemeClr val="bg1"/>
                </a:solidFill>
              </a:rPr>
              <a:t>cháu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về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nhà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với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mẹ</a:t>
            </a:r>
            <a:r>
              <a:rPr lang="vi-VN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0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984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67896" y="5657671"/>
            <a:ext cx="11321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</a:t>
            </a:r>
            <a:r>
              <a:rPr lang="vi-VN" dirty="0" err="1"/>
              <a:t>dắt</a:t>
            </a:r>
            <a:r>
              <a:rPr lang="vi-VN" dirty="0"/>
              <a:t> tay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.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chạy</a:t>
            </a:r>
            <a:r>
              <a:rPr lang="vi-VN" dirty="0"/>
              <a:t> ra ôm </a:t>
            </a:r>
            <a:r>
              <a:rPr lang="vi-VN" dirty="0" err="1"/>
              <a:t>chầm</a:t>
            </a:r>
            <a:r>
              <a:rPr lang="vi-VN" dirty="0"/>
              <a:t> </a:t>
            </a:r>
            <a:r>
              <a:rPr lang="vi-VN" dirty="0" err="1"/>
              <a:t>lấy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con.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err="1"/>
              <a:t>Mẹ</a:t>
            </a:r>
            <a:r>
              <a:rPr lang="vi-VN" dirty="0"/>
              <a:t>!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dặn</a:t>
            </a:r>
            <a:r>
              <a:rPr lang="vi-VN" dirty="0"/>
              <a:t> con ở </a:t>
            </a:r>
            <a:r>
              <a:rPr lang="vi-VN" dirty="0" err="1"/>
              <a:t>nhà</a:t>
            </a:r>
            <a:r>
              <a:rPr lang="vi-VN" dirty="0"/>
              <a:t>, con </a:t>
            </a:r>
            <a:r>
              <a:rPr lang="vi-VN" dirty="0" err="1"/>
              <a:t>lại</a:t>
            </a:r>
            <a:r>
              <a:rPr lang="vi-VN" dirty="0"/>
              <a:t> đi chơi xa. Con xin </a:t>
            </a:r>
            <a:r>
              <a:rPr lang="vi-VN" dirty="0" err="1"/>
              <a:t>lỗi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ạ!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err="1"/>
              <a:t>Cảm</a:t>
            </a:r>
            <a:r>
              <a:rPr lang="vi-VN" dirty="0"/>
              <a:t> ơn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!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>Hai </a:t>
            </a:r>
            <a:r>
              <a:rPr lang="vi-VN" dirty="0" err="1"/>
              <a:t>mẹ</a:t>
            </a:r>
            <a:r>
              <a:rPr lang="vi-VN" dirty="0"/>
              <a:t> con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cùng</a:t>
            </a:r>
            <a:r>
              <a:rPr lang="vi-VN" dirty="0"/>
              <a:t> </a:t>
            </a:r>
            <a:r>
              <a:rPr lang="vi-VN" dirty="0" err="1"/>
              <a:t>cảm</a:t>
            </a:r>
            <a:r>
              <a:rPr lang="vi-VN" dirty="0"/>
              <a:t> ơn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8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286000" y="2949621"/>
            <a:ext cx="762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ĐÀM THOẠI TRÍCH DẪN NỘI DUNG CÂU CHUYỆN</a:t>
            </a:r>
          </a:p>
        </p:txBody>
      </p:sp>
    </p:spTree>
    <p:extLst>
      <p:ext uri="{BB962C8B-B14F-4D97-AF65-F5344CB8AC3E}">
        <p14:creationId xmlns:p14="http://schemas.microsoft.com/office/powerpoint/2010/main" val="217172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717074" y="2168434"/>
            <a:ext cx="742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vừa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kể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</a:rPr>
              <a:t> con </a:t>
            </a:r>
            <a:r>
              <a:rPr lang="en-US" sz="3200" b="1" dirty="0" err="1" smtClean="0">
                <a:solidFill>
                  <a:srgbClr val="0070C0"/>
                </a:solidFill>
              </a:rPr>
              <a:t>nghe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chuyện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71" y="3055619"/>
            <a:ext cx="5319971" cy="29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521132" y="1889110"/>
            <a:ext cx="7343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chuyện</a:t>
            </a:r>
            <a:r>
              <a:rPr lang="en-US" sz="3200" b="1" dirty="0" smtClean="0">
                <a:solidFill>
                  <a:srgbClr val="0070C0"/>
                </a:solidFill>
              </a:rPr>
              <a:t> có những </a:t>
            </a:r>
            <a:r>
              <a:rPr lang="en-US" sz="3200" b="1" dirty="0" err="1" smtClean="0">
                <a:solidFill>
                  <a:srgbClr val="0070C0"/>
                </a:solidFill>
              </a:rPr>
              <a:t>nhân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nào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8" y="2473885"/>
            <a:ext cx="6359574" cy="3575213"/>
          </a:xfrm>
          <a:prstGeom prst="rect">
            <a:avLst/>
          </a:prstGeom>
        </p:spPr>
      </p:pic>
      <p:pic>
        <p:nvPicPr>
          <p:cNvPr id="5" name="Picture 4" descr="272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2" y="2677885"/>
            <a:ext cx="974060" cy="11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261724" y="247388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/>
                </a:solidFill>
              </a:rPr>
              <a:t>Thỏ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err="1" smtClean="0">
                <a:solidFill>
                  <a:schemeClr val="accent6"/>
                </a:solidFill>
              </a:rPr>
              <a:t>mẹ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213916" y="2967335"/>
            <a:ext cx="119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/>
                </a:solidFill>
              </a:rPr>
              <a:t>Thỏ</a:t>
            </a:r>
            <a:r>
              <a:rPr lang="en-US" sz="2400" b="1" dirty="0" smtClean="0">
                <a:solidFill>
                  <a:schemeClr val="accent6"/>
                </a:solidFill>
              </a:rPr>
              <a:t> con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213916" y="3552488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/>
                </a:solidFill>
              </a:rPr>
              <a:t>Bác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err="1" smtClean="0">
                <a:solidFill>
                  <a:schemeClr val="accent6"/>
                </a:solidFill>
              </a:rPr>
              <a:t>Gấu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261724" y="4137641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/>
                </a:solidFill>
              </a:rPr>
              <a:t>Các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err="1" smtClean="0">
                <a:solidFill>
                  <a:schemeClr val="accent6"/>
                </a:solidFill>
              </a:rPr>
              <a:t>bạn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err="1" smtClean="0">
                <a:solidFill>
                  <a:schemeClr val="accent6"/>
                </a:solidFill>
              </a:rPr>
              <a:t>Bướm</a:t>
            </a:r>
            <a:endParaRPr lang="en-US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272937" y="2677887"/>
            <a:ext cx="86303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</a:rPr>
              <a:t>Trước</a:t>
            </a:r>
            <a:r>
              <a:rPr lang="en-US" sz="3200" b="1" dirty="0" smtClean="0">
                <a:solidFill>
                  <a:srgbClr val="00B050"/>
                </a:solidFill>
              </a:rPr>
              <a:t> khi </a:t>
            </a:r>
            <a:r>
              <a:rPr lang="en-US" sz="3200" b="1" dirty="0" err="1" smtClean="0">
                <a:solidFill>
                  <a:srgbClr val="00B050"/>
                </a:solidFill>
              </a:rPr>
              <a:t>đi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chợ</a:t>
            </a:r>
            <a:r>
              <a:rPr lang="en-US" sz="3200" b="1" dirty="0" smtClean="0">
                <a:solidFill>
                  <a:srgbClr val="00B050"/>
                </a:solidFill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dặn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</a:rPr>
              <a:t> con </a:t>
            </a:r>
            <a:r>
              <a:rPr lang="en-US" sz="3200" b="1" dirty="0" err="1" smtClean="0">
                <a:solidFill>
                  <a:srgbClr val="00B050"/>
                </a:solidFill>
              </a:rPr>
              <a:t>điều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gì</a:t>
            </a:r>
            <a:r>
              <a:rPr lang="en-US" sz="3200" b="1" dirty="0" smtClean="0">
                <a:solidFill>
                  <a:srgbClr val="00B050"/>
                </a:solidFill>
              </a:rPr>
              <a:t>?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32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Khung Chú Thích Bầu Dục 3"/>
          <p:cNvSpPr/>
          <p:nvPr/>
        </p:nvSpPr>
        <p:spPr>
          <a:xfrm>
            <a:off x="718457" y="339634"/>
            <a:ext cx="2860766" cy="1524242"/>
          </a:xfrm>
          <a:prstGeom prst="wedgeEllipseCallout">
            <a:avLst>
              <a:gd name="adj1" fmla="val 52073"/>
              <a:gd name="adj2" fmla="val 494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1156063" y="556865"/>
            <a:ext cx="19855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err="1" smtClean="0">
                <a:solidFill>
                  <a:schemeClr val="bg1"/>
                </a:solidFill>
              </a:rPr>
              <a:t>Thỏ</a:t>
            </a:r>
            <a:r>
              <a:rPr lang="vi-VN" sz="2000" b="1" dirty="0" smtClean="0">
                <a:solidFill>
                  <a:schemeClr val="bg1"/>
                </a:solidFill>
              </a:rPr>
              <a:t> con </a:t>
            </a:r>
            <a:r>
              <a:rPr lang="vi-VN" sz="2000" b="1" dirty="0" err="1" smtClean="0">
                <a:solidFill>
                  <a:schemeClr val="bg1"/>
                </a:solidFill>
              </a:rPr>
              <a:t>của</a:t>
            </a:r>
            <a:r>
              <a:rPr lang="vi-VN" sz="2000" b="1" dirty="0" smtClean="0">
                <a:solidFill>
                  <a:schemeClr val="bg1"/>
                </a:solidFill>
              </a:rPr>
              <a:t> </a:t>
            </a:r>
            <a:r>
              <a:rPr lang="vi-VN" sz="2000" b="1" dirty="0" err="1" smtClean="0">
                <a:solidFill>
                  <a:schemeClr val="bg1"/>
                </a:solidFill>
              </a:rPr>
              <a:t>mẹ</a:t>
            </a:r>
            <a:r>
              <a:rPr lang="vi-VN" sz="2000" b="1" dirty="0" smtClean="0">
                <a:solidFill>
                  <a:schemeClr val="bg1"/>
                </a:solidFill>
              </a:rPr>
              <a:t>, con ở </a:t>
            </a:r>
            <a:r>
              <a:rPr lang="vi-VN" sz="2000" b="1" dirty="0" err="1" smtClean="0">
                <a:solidFill>
                  <a:schemeClr val="bg1"/>
                </a:solidFill>
              </a:rPr>
              <a:t>nhà</a:t>
            </a:r>
            <a:r>
              <a:rPr lang="vi-VN" sz="2000" b="1" dirty="0" smtClean="0">
                <a:solidFill>
                  <a:schemeClr val="bg1"/>
                </a:solidFill>
              </a:rPr>
              <a:t> </a:t>
            </a:r>
            <a:r>
              <a:rPr lang="vi-VN" sz="2000" b="1" dirty="0" err="1" smtClean="0">
                <a:solidFill>
                  <a:schemeClr val="bg1"/>
                </a:solidFill>
              </a:rPr>
              <a:t>chớ</a:t>
            </a:r>
            <a:r>
              <a:rPr lang="vi-VN" sz="2000" b="1" dirty="0" smtClean="0">
                <a:solidFill>
                  <a:schemeClr val="bg1"/>
                </a:solidFill>
              </a:rPr>
              <a:t> đi chơi xa con </a:t>
            </a:r>
            <a:r>
              <a:rPr lang="vi-VN" sz="2000" b="1" dirty="0" err="1" smtClean="0">
                <a:solidFill>
                  <a:schemeClr val="bg1"/>
                </a:solidFill>
              </a:rPr>
              <a:t>nhé</a:t>
            </a:r>
            <a:r>
              <a:rPr lang="vi-VN" sz="2000" b="1" dirty="0" smtClean="0">
                <a:solidFill>
                  <a:schemeClr val="bg1"/>
                </a:solidFill>
              </a:rPr>
              <a:t>!</a:t>
            </a:r>
            <a:r>
              <a:rPr lang="vi-VN" dirty="0" smtClean="0">
                <a:solidFill>
                  <a:schemeClr val="bg1"/>
                </a:solidFill>
              </a:rPr>
              <a:t/>
            </a:r>
            <a:br>
              <a:rPr lang="vi-VN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9470571" y="4454434"/>
            <a:ext cx="2103120" cy="1410789"/>
          </a:xfrm>
          <a:prstGeom prst="wedgeEllipseCallout">
            <a:avLst>
              <a:gd name="adj1" fmla="val -78597"/>
              <a:gd name="adj2" fmla="val -72752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9823269" y="4545874"/>
            <a:ext cx="158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Vâng ạ, con ở </a:t>
            </a:r>
            <a:r>
              <a:rPr lang="vi-VN" dirty="0" err="1" smtClean="0">
                <a:solidFill>
                  <a:schemeClr val="bg1"/>
                </a:solidFill>
              </a:rPr>
              <a:t>nhà</a:t>
            </a:r>
            <a:r>
              <a:rPr lang="vi-VN" dirty="0" smtClean="0">
                <a:solidFill>
                  <a:schemeClr val="bg1"/>
                </a:solidFill>
              </a:rPr>
              <a:t> con không đi chơi xa đâu </a:t>
            </a:r>
            <a:r>
              <a:rPr lang="vi-VN" dirty="0" err="1" smtClean="0">
                <a:solidFill>
                  <a:schemeClr val="bg1"/>
                </a:solidFill>
              </a:rPr>
              <a:t>mẹ</a:t>
            </a:r>
            <a:r>
              <a:rPr lang="vi-VN" dirty="0" smtClean="0">
                <a:solidFill>
                  <a:schemeClr val="bg1"/>
                </a:solidFill>
              </a:rPr>
              <a:t> ạ!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586445" y="3317965"/>
            <a:ext cx="6783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rủ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843"/>
          </a:xfrm>
          <a:prstGeom prst="rect">
            <a:avLst/>
          </a:prstGeom>
        </p:spPr>
      </p:pic>
      <p:sp>
        <p:nvSpPr>
          <p:cNvPr id="4" name="Khung Chú Thích Bầu Dục 3"/>
          <p:cNvSpPr/>
          <p:nvPr/>
        </p:nvSpPr>
        <p:spPr>
          <a:xfrm>
            <a:off x="2880360" y="0"/>
            <a:ext cx="2945674" cy="1658984"/>
          </a:xfrm>
          <a:prstGeom prst="wedgeEllipseCallout">
            <a:avLst>
              <a:gd name="adj1" fmla="val -55301"/>
              <a:gd name="adj2" fmla="val 29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3053442" y="181657"/>
            <a:ext cx="2599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 smtClean="0"/>
              <a:t>Bạn</a:t>
            </a:r>
            <a:r>
              <a:rPr lang="vi-VN" dirty="0" smtClean="0"/>
              <a:t> </a:t>
            </a:r>
            <a:r>
              <a:rPr lang="vi-VN" dirty="0" err="1" smtClean="0"/>
              <a:t>thỏ</a:t>
            </a:r>
            <a:r>
              <a:rPr lang="vi-VN" dirty="0" smtClean="0"/>
              <a:t> con ơi! Ra </a:t>
            </a:r>
            <a:r>
              <a:rPr lang="vi-VN" dirty="0" err="1" smtClean="0"/>
              <a:t>ngoài</a:t>
            </a:r>
            <a:r>
              <a:rPr lang="vi-VN" dirty="0" smtClean="0"/>
              <a:t> kia chơi đi! Ở </a:t>
            </a:r>
            <a:r>
              <a:rPr lang="vi-VN" dirty="0" err="1" smtClean="0"/>
              <a:t>đấy</a:t>
            </a:r>
            <a:r>
              <a:rPr lang="vi-VN" dirty="0" smtClean="0"/>
              <a:t> </a:t>
            </a:r>
            <a:r>
              <a:rPr lang="vi-VN" dirty="0" err="1" smtClean="0"/>
              <a:t>có</a:t>
            </a:r>
            <a:r>
              <a:rPr lang="vi-VN" dirty="0" smtClean="0"/>
              <a:t> </a:t>
            </a:r>
            <a:r>
              <a:rPr lang="vi-VN" dirty="0" err="1" smtClean="0"/>
              <a:t>cỏ</a:t>
            </a:r>
            <a:r>
              <a:rPr lang="vi-VN" dirty="0" smtClean="0"/>
              <a:t> </a:t>
            </a:r>
            <a:r>
              <a:rPr lang="vi-VN" dirty="0" err="1" smtClean="0"/>
              <a:t>này</a:t>
            </a:r>
            <a:r>
              <a:rPr lang="vi-VN" dirty="0" smtClean="0"/>
              <a:t>, </a:t>
            </a:r>
            <a:r>
              <a:rPr lang="vi-VN" dirty="0" err="1" smtClean="0"/>
              <a:t>có</a:t>
            </a:r>
            <a:r>
              <a:rPr lang="vi-VN" dirty="0" smtClean="0"/>
              <a:t> hoa </a:t>
            </a:r>
            <a:r>
              <a:rPr lang="vi-VN" dirty="0" err="1" smtClean="0"/>
              <a:t>này</a:t>
            </a:r>
            <a:r>
              <a:rPr lang="vi-VN" dirty="0" smtClean="0"/>
              <a:t>. </a:t>
            </a:r>
            <a:r>
              <a:rPr lang="vi-VN" dirty="0" err="1" smtClean="0"/>
              <a:t>Thích</a:t>
            </a:r>
            <a:r>
              <a:rPr lang="vi-VN" dirty="0" smtClean="0"/>
              <a:t> </a:t>
            </a:r>
            <a:r>
              <a:rPr lang="vi-VN" dirty="0" err="1" smtClean="0"/>
              <a:t>lắm</a:t>
            </a:r>
            <a:r>
              <a:rPr lang="vi-VN" dirty="0" smtClean="0"/>
              <a:t>, </a:t>
            </a:r>
            <a:r>
              <a:rPr lang="vi-VN" dirty="0" err="1" smtClean="0"/>
              <a:t>thích</a:t>
            </a:r>
            <a:r>
              <a:rPr lang="vi-VN" dirty="0" smtClean="0"/>
              <a:t> </a:t>
            </a:r>
            <a:r>
              <a:rPr lang="vi-VN" dirty="0" err="1" smtClean="0"/>
              <a:t>lắm</a:t>
            </a:r>
            <a:r>
              <a:rPr lang="vi-VN" dirty="0" smtClean="0"/>
              <a:t>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8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403565" y="4734039"/>
            <a:ext cx="5842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2477589" y="2194088"/>
            <a:ext cx="8249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</a:rPr>
              <a:t> con có </a:t>
            </a:r>
            <a:r>
              <a:rPr lang="en-US" sz="4000" b="1" dirty="0" err="1" smtClean="0">
                <a:solidFill>
                  <a:srgbClr val="FF0000"/>
                </a:solidFill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477589" y="3546565"/>
            <a:ext cx="3618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Cậu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7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40971" y="1815737"/>
            <a:ext cx="1031965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vi-VN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1. </a:t>
            </a:r>
            <a:r>
              <a:rPr lang="vi-VN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tên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không nghe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đi chơi xa.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qua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</a:t>
            </a:r>
            <a:endParaRPr lang="vi-VN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vi-VN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 cô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vâng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cô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dirty="0"/>
              <a:t/>
            </a:r>
            <a:br>
              <a:rPr lang="vi-VN" altLang="en-US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4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037"/>
            <a:ext cx="12200128" cy="6858000"/>
          </a:xfrm>
          <a:prstGeom prst="rect">
            <a:avLst/>
          </a:prstGeom>
        </p:spPr>
      </p:pic>
      <p:sp>
        <p:nvSpPr>
          <p:cNvPr id="3" name="Khung Chú Thích Bầu Dục 2"/>
          <p:cNvSpPr/>
          <p:nvPr/>
        </p:nvSpPr>
        <p:spPr>
          <a:xfrm>
            <a:off x="5043488" y="300039"/>
            <a:ext cx="3028950" cy="1328736"/>
          </a:xfrm>
          <a:prstGeom prst="wedgeEllipseCallout">
            <a:avLst>
              <a:gd name="adj1" fmla="val 61242"/>
              <a:gd name="adj2" fmla="val 76479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/>
          <p:cNvSpPr txBox="1"/>
          <p:nvPr/>
        </p:nvSpPr>
        <p:spPr>
          <a:xfrm>
            <a:off x="5361384" y="457021"/>
            <a:ext cx="2393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Nín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đi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bác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đưa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cháu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mẹ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Khung Chú Thích Bầu Dục 4"/>
          <p:cNvSpPr/>
          <p:nvPr/>
        </p:nvSpPr>
        <p:spPr>
          <a:xfrm>
            <a:off x="442912" y="1500188"/>
            <a:ext cx="2643187" cy="1885950"/>
          </a:xfrm>
          <a:prstGeom prst="wedgeEllipseCallout">
            <a:avLst>
              <a:gd name="adj1" fmla="val 69700"/>
              <a:gd name="adj2" fmla="val 72780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759025" y="1628775"/>
            <a:ext cx="2198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Bác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gấu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ơi!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Mẹ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dặn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ở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đi chơi xa, bây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không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lối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Hu </a:t>
            </a:r>
            <a:r>
              <a:rPr lang="vi-VN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967855" y="3075057"/>
            <a:ext cx="8256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984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Khung Chú Thích Bầu Dục 2"/>
          <p:cNvSpPr/>
          <p:nvPr/>
        </p:nvSpPr>
        <p:spPr>
          <a:xfrm>
            <a:off x="1001486" y="1465942"/>
            <a:ext cx="1959428" cy="1161143"/>
          </a:xfrm>
          <a:prstGeom prst="wedgeEllipseCallout">
            <a:avLst>
              <a:gd name="adj1" fmla="val 48815"/>
              <a:gd name="adj2" fmla="val 11833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/>
          <p:cNvSpPr txBox="1"/>
          <p:nvPr/>
        </p:nvSpPr>
        <p:spPr>
          <a:xfrm>
            <a:off x="1219201" y="1698171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Con xin </a:t>
            </a:r>
            <a:r>
              <a:rPr lang="vi-VN" b="1" dirty="0" err="1" smtClean="0">
                <a:solidFill>
                  <a:srgbClr val="FF0000"/>
                </a:solidFill>
              </a:rPr>
              <a:t>lỗi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err="1" smtClean="0">
                <a:solidFill>
                  <a:srgbClr val="FF0000"/>
                </a:solidFill>
              </a:rPr>
              <a:t>mẹ</a:t>
            </a:r>
            <a:r>
              <a:rPr lang="vi-VN" b="1" dirty="0" smtClean="0">
                <a:solidFill>
                  <a:srgbClr val="FF0000"/>
                </a:solidFill>
              </a:rPr>
              <a:t> ạ!</a:t>
            </a:r>
            <a:br>
              <a:rPr lang="vi-VN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0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4165600" y="856343"/>
            <a:ext cx="310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GIÁO DỤC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1422400" y="2505670"/>
            <a:ext cx="934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accent5"/>
                </a:solidFill>
              </a:rPr>
              <a:t> </a:t>
            </a:r>
            <a:r>
              <a:rPr lang="vi-VN" sz="3600" dirty="0">
                <a:solidFill>
                  <a:schemeClr val="accent5"/>
                </a:solidFill>
              </a:rPr>
              <a:t>Qua câu </a:t>
            </a:r>
            <a:r>
              <a:rPr lang="vi-VN" sz="3600" dirty="0" err="1">
                <a:solidFill>
                  <a:schemeClr val="accent5"/>
                </a:solidFill>
              </a:rPr>
              <a:t>chuyện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của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bạn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Thỏ</a:t>
            </a:r>
            <a:r>
              <a:rPr lang="vi-VN" sz="3600" dirty="0">
                <a:solidFill>
                  <a:schemeClr val="accent5"/>
                </a:solidFill>
              </a:rPr>
              <a:t>, </a:t>
            </a:r>
            <a:r>
              <a:rPr lang="en-US" sz="36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vi-VN" sz="3600" dirty="0" smtClean="0">
                <a:solidFill>
                  <a:schemeClr val="accent5"/>
                </a:solidFill>
              </a:rPr>
              <a:t> </a:t>
            </a:r>
            <a:r>
              <a:rPr lang="vi-VN" sz="3600" dirty="0">
                <a:solidFill>
                  <a:schemeClr val="accent5"/>
                </a:solidFill>
              </a:rPr>
              <a:t>ngoan </a:t>
            </a:r>
            <a:r>
              <a:rPr lang="vi-VN" sz="3600" dirty="0" err="1">
                <a:solidFill>
                  <a:schemeClr val="accent5"/>
                </a:solidFill>
              </a:rPr>
              <a:t>ngoan</a:t>
            </a:r>
            <a:r>
              <a:rPr lang="vi-VN" sz="3600" dirty="0">
                <a:solidFill>
                  <a:schemeClr val="accent5"/>
                </a:solidFill>
              </a:rPr>
              <a:t>, vâng </a:t>
            </a:r>
            <a:r>
              <a:rPr lang="vi-VN" sz="3600" dirty="0" err="1">
                <a:solidFill>
                  <a:schemeClr val="accent5"/>
                </a:solidFill>
              </a:rPr>
              <a:t>lời</a:t>
            </a:r>
            <a:r>
              <a:rPr lang="vi-VN" sz="3600" dirty="0">
                <a:solidFill>
                  <a:schemeClr val="accent5"/>
                </a:solidFill>
              </a:rPr>
              <a:t> ông </a:t>
            </a:r>
            <a:r>
              <a:rPr lang="vi-VN" sz="3600" dirty="0" err="1">
                <a:solidFill>
                  <a:schemeClr val="accent5"/>
                </a:solidFill>
              </a:rPr>
              <a:t>bà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bố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mẹ</a:t>
            </a:r>
            <a:r>
              <a:rPr lang="vi-VN" sz="3600" dirty="0">
                <a:solidFill>
                  <a:schemeClr val="accent5"/>
                </a:solidFill>
              </a:rPr>
              <a:t>, đi chơi </a:t>
            </a:r>
            <a:r>
              <a:rPr lang="vi-VN" sz="3600" dirty="0" err="1">
                <a:solidFill>
                  <a:schemeClr val="accent5"/>
                </a:solidFill>
              </a:rPr>
              <a:t>phải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biết</a:t>
            </a:r>
            <a:r>
              <a:rPr lang="vi-VN" sz="3600" dirty="0">
                <a:solidFill>
                  <a:schemeClr val="accent5"/>
                </a:solidFill>
              </a:rPr>
              <a:t> xin </a:t>
            </a:r>
            <a:r>
              <a:rPr lang="vi-VN" sz="3600" dirty="0" err="1">
                <a:solidFill>
                  <a:schemeClr val="accent5"/>
                </a:solidFill>
              </a:rPr>
              <a:t>phép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người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lớn</a:t>
            </a:r>
            <a:r>
              <a:rPr lang="vi-VN" sz="3600" dirty="0">
                <a:solidFill>
                  <a:schemeClr val="accent5"/>
                </a:solidFill>
              </a:rPr>
              <a:t>, khi </a:t>
            </a:r>
            <a:r>
              <a:rPr lang="vi-VN" sz="3600" dirty="0" err="1">
                <a:solidFill>
                  <a:schemeClr val="accent5"/>
                </a:solidFill>
              </a:rPr>
              <a:t>có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lỗi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phải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biết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nhận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lỗi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và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biết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cảm</a:t>
            </a:r>
            <a:r>
              <a:rPr lang="vi-VN" sz="3600" dirty="0">
                <a:solidFill>
                  <a:schemeClr val="accent5"/>
                </a:solidFill>
              </a:rPr>
              <a:t> ơn </a:t>
            </a:r>
            <a:r>
              <a:rPr lang="vi-VN" sz="3600" dirty="0" err="1">
                <a:solidFill>
                  <a:schemeClr val="accent5"/>
                </a:solidFill>
              </a:rPr>
              <a:t>những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người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đã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giúp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đỡ</a:t>
            </a:r>
            <a:r>
              <a:rPr lang="vi-VN" sz="3600" dirty="0">
                <a:solidFill>
                  <a:schemeClr val="accent5"/>
                </a:solidFill>
              </a:rPr>
              <a:t> </a:t>
            </a:r>
            <a:r>
              <a:rPr lang="vi-VN" sz="3600" dirty="0" err="1">
                <a:solidFill>
                  <a:schemeClr val="accent5"/>
                </a:solidFill>
              </a:rPr>
              <a:t>mình</a:t>
            </a:r>
            <a:r>
              <a:rPr lang="vi-VN" sz="3600" dirty="0">
                <a:solidFill>
                  <a:schemeClr val="accent5"/>
                </a:solidFill>
              </a:rPr>
              <a:t>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16"/>
          <p:cNvSpPr>
            <a:spLocks noChangeArrowheads="1" noChangeShapeType="1" noTextEdit="1"/>
          </p:cNvSpPr>
          <p:nvPr/>
        </p:nvSpPr>
        <p:spPr bwMode="auto">
          <a:xfrm>
            <a:off x="1973943" y="2479674"/>
            <a:ext cx="8490857" cy="30212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5"/>
            <a:ext cx="12192000" cy="68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27"/>
          <p:cNvSpPr>
            <a:spLocks noChangeArrowheads="1" noChangeShapeType="1" noTextEdit="1"/>
          </p:cNvSpPr>
          <p:nvPr/>
        </p:nvSpPr>
        <p:spPr bwMode="auto">
          <a:xfrm>
            <a:off x="2133599" y="1066800"/>
            <a:ext cx="7702731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</a:t>
            </a:r>
          </a:p>
          <a:p>
            <a:pPr algn="ctr"/>
            <a:r>
              <a:rPr lang="en-US" sz="3600" b="1" kern="10" dirty="0" err="1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b="1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kern="10" dirty="0" err="1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kern="10" dirty="0">
              <a:ln w="19050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28"/>
          <p:cNvSpPr>
            <a:spLocks noChangeArrowheads="1" noChangeShapeType="1" noTextEdit="1"/>
          </p:cNvSpPr>
          <p:nvPr/>
        </p:nvSpPr>
        <p:spPr bwMode="auto">
          <a:xfrm>
            <a:off x="1985556" y="3886200"/>
            <a:ext cx="9222376" cy="7184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</a:p>
        </p:txBody>
      </p:sp>
    </p:spTree>
    <p:extLst>
      <p:ext uri="{BB962C8B-B14F-4D97-AF65-F5344CB8AC3E}">
        <p14:creationId xmlns:p14="http://schemas.microsoft.com/office/powerpoint/2010/main" val="19508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Yêu Không Nào Xuân Mai Official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0"/>
          </a:xfrm>
          <a:prstGeom prst="rect">
            <a:avLst/>
          </a:prstGeom>
        </p:spPr>
      </p:pic>
      <p:sp>
        <p:nvSpPr>
          <p:cNvPr id="4" name="WordArt 16"/>
          <p:cNvSpPr>
            <a:spLocks noChangeArrowheads="1" noChangeShapeType="1" noTextEdit="1"/>
          </p:cNvSpPr>
          <p:nvPr/>
        </p:nvSpPr>
        <p:spPr bwMode="auto">
          <a:xfrm>
            <a:off x="3820886" y="1652452"/>
            <a:ext cx="5791200" cy="189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1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679653" y="0"/>
            <a:ext cx="109201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 smtClean="0">
                <a:solidFill>
                  <a:srgbClr val="FF0000"/>
                </a:solidFill>
              </a:rPr>
              <a:t>Truyện</a:t>
            </a:r>
            <a:r>
              <a:rPr lang="vi-VN" sz="2400" b="1" dirty="0" smtClean="0">
                <a:solidFill>
                  <a:srgbClr val="FF0000"/>
                </a:solidFill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</a:rPr>
              <a:t>Thỏ</a:t>
            </a:r>
            <a:r>
              <a:rPr lang="vi-VN" sz="2400" b="1" dirty="0" smtClean="0">
                <a:solidFill>
                  <a:srgbClr val="FF0000"/>
                </a:solidFill>
              </a:rPr>
              <a:t> con không vâng </a:t>
            </a:r>
            <a:r>
              <a:rPr lang="vi-VN" sz="2400" b="1" dirty="0" err="1" smtClean="0">
                <a:solidFill>
                  <a:srgbClr val="FF0000"/>
                </a:solidFill>
              </a:rPr>
              <a:t>lời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vi-VN" sz="2000" b="1" dirty="0">
              <a:solidFill>
                <a:srgbClr val="FF0000"/>
              </a:solidFill>
            </a:endParaRPr>
          </a:p>
          <a:p>
            <a:r>
              <a:rPr lang="vi-VN" dirty="0"/>
              <a:t>“</a:t>
            </a:r>
            <a:r>
              <a:rPr lang="vi-VN" dirty="0" err="1"/>
              <a:t>Một</a:t>
            </a:r>
            <a:r>
              <a:rPr lang="vi-VN" dirty="0"/>
              <a:t> hôm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đi </a:t>
            </a:r>
            <a:r>
              <a:rPr lang="vi-VN" dirty="0" err="1"/>
              <a:t>chợ</a:t>
            </a:r>
            <a:r>
              <a:rPr lang="vi-VN" dirty="0"/>
              <a:t>, </a:t>
            </a:r>
            <a:r>
              <a:rPr lang="vi-VN" dirty="0" err="1"/>
              <a:t>dặn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smtClean="0"/>
              <a:t>con:</a:t>
            </a:r>
            <a:r>
              <a:rPr lang="en-US" dirty="0" smtClean="0"/>
              <a:t> </a:t>
            </a:r>
            <a:r>
              <a:rPr lang="vi-VN" dirty="0" err="1" smtClean="0"/>
              <a:t>Thỏ</a:t>
            </a:r>
            <a:r>
              <a:rPr lang="vi-VN" dirty="0" smtClean="0"/>
              <a:t> </a:t>
            </a:r>
            <a:r>
              <a:rPr lang="vi-VN" dirty="0"/>
              <a:t>con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, con ở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chớ</a:t>
            </a:r>
            <a:r>
              <a:rPr lang="vi-VN" dirty="0"/>
              <a:t> đi chơi xa con </a:t>
            </a:r>
            <a:r>
              <a:rPr lang="vi-VN" dirty="0" err="1"/>
              <a:t>nhé</a:t>
            </a:r>
            <a:r>
              <a:rPr lang="vi-VN" dirty="0"/>
              <a:t>!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 smtClean="0"/>
              <a:t>Vâng </a:t>
            </a:r>
            <a:r>
              <a:rPr lang="vi-VN" dirty="0"/>
              <a:t>ạ, con ở </a:t>
            </a:r>
            <a:r>
              <a:rPr lang="vi-VN" dirty="0" err="1"/>
              <a:t>nhà</a:t>
            </a:r>
            <a:r>
              <a:rPr lang="vi-VN" dirty="0"/>
              <a:t> con không đi chơi xa đâu </a:t>
            </a:r>
            <a:r>
              <a:rPr lang="vi-VN" dirty="0" err="1"/>
              <a:t>mẹ</a:t>
            </a:r>
            <a:r>
              <a:rPr lang="vi-VN" dirty="0"/>
              <a:t> ạ!</a:t>
            </a:r>
          </a:p>
          <a:p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vừa</a:t>
            </a:r>
            <a:r>
              <a:rPr lang="vi-VN" dirty="0"/>
              <a:t> đi </a:t>
            </a:r>
            <a:r>
              <a:rPr lang="vi-VN" dirty="0" err="1"/>
              <a:t>khỏi</a:t>
            </a:r>
            <a:r>
              <a:rPr lang="vi-VN" dirty="0"/>
              <a:t> </a:t>
            </a:r>
            <a:r>
              <a:rPr lang="vi-VN" dirty="0" err="1"/>
              <a:t>cổng</a:t>
            </a:r>
            <a:r>
              <a:rPr lang="vi-VN" dirty="0"/>
              <a:t> </a:t>
            </a:r>
            <a:r>
              <a:rPr lang="vi-VN" dirty="0" err="1"/>
              <a:t>thì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bươm </a:t>
            </a:r>
            <a:r>
              <a:rPr lang="vi-VN" dirty="0" err="1"/>
              <a:t>bướm</a:t>
            </a:r>
            <a:r>
              <a:rPr lang="vi-VN" dirty="0"/>
              <a:t> bay </a:t>
            </a:r>
            <a:r>
              <a:rPr lang="vi-VN" dirty="0" err="1"/>
              <a:t>đến</a:t>
            </a:r>
            <a:r>
              <a:rPr lang="vi-VN" dirty="0"/>
              <a:t>. Bươm </a:t>
            </a:r>
            <a:r>
              <a:rPr lang="vi-VN" dirty="0" err="1"/>
              <a:t>bướm</a:t>
            </a:r>
            <a:r>
              <a:rPr lang="vi-VN" dirty="0"/>
              <a:t> </a:t>
            </a:r>
            <a:r>
              <a:rPr lang="vi-VN" dirty="0" err="1"/>
              <a:t>gọi</a:t>
            </a:r>
            <a:r>
              <a:rPr lang="vi-VN" dirty="0"/>
              <a:t>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/>
              <a:t> </a:t>
            </a:r>
            <a:r>
              <a:rPr lang="vi-VN" dirty="0" err="1" smtClean="0"/>
              <a:t>Thỏ</a:t>
            </a:r>
            <a:r>
              <a:rPr lang="vi-VN" dirty="0" smtClean="0"/>
              <a:t> </a:t>
            </a:r>
            <a:r>
              <a:rPr lang="vi-VN" dirty="0"/>
              <a:t>con </a:t>
            </a:r>
            <a:r>
              <a:rPr lang="vi-VN" dirty="0" err="1"/>
              <a:t>trả</a:t>
            </a:r>
            <a:r>
              <a:rPr lang="vi-VN" dirty="0"/>
              <a:t> </a:t>
            </a:r>
            <a:r>
              <a:rPr lang="vi-VN" dirty="0" err="1"/>
              <a:t>lời</a:t>
            </a:r>
            <a:r>
              <a:rPr lang="vi-VN" dirty="0"/>
              <a:t>: không đâu,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tớ</a:t>
            </a:r>
            <a:r>
              <a:rPr lang="vi-VN" dirty="0"/>
              <a:t> </a:t>
            </a:r>
            <a:r>
              <a:rPr lang="vi-VN" dirty="0" err="1"/>
              <a:t>dặn</a:t>
            </a:r>
            <a:r>
              <a:rPr lang="vi-VN" dirty="0"/>
              <a:t> ở </a:t>
            </a:r>
            <a:r>
              <a:rPr lang="vi-VN" dirty="0" err="1"/>
              <a:t>nhà</a:t>
            </a:r>
            <a:r>
              <a:rPr lang="vi-VN" dirty="0"/>
              <a:t> không </a:t>
            </a:r>
            <a:r>
              <a:rPr lang="vi-VN" dirty="0" err="1"/>
              <a:t>được</a:t>
            </a:r>
            <a:r>
              <a:rPr lang="vi-VN" dirty="0"/>
              <a:t> đi chơi xa.</a:t>
            </a:r>
          </a:p>
          <a:p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lúc</a:t>
            </a:r>
            <a:r>
              <a:rPr lang="vi-VN" dirty="0"/>
              <a:t> sau, bươm </a:t>
            </a:r>
            <a:r>
              <a:rPr lang="vi-VN" dirty="0" err="1"/>
              <a:t>bướm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gọi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: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ơi! Ra </a:t>
            </a:r>
            <a:r>
              <a:rPr lang="vi-VN" dirty="0" err="1"/>
              <a:t>ngoài</a:t>
            </a:r>
            <a:r>
              <a:rPr lang="vi-VN" dirty="0"/>
              <a:t> kia chơi đi! Ở </a:t>
            </a:r>
            <a:r>
              <a:rPr lang="vi-VN" dirty="0" err="1"/>
              <a:t>đấy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cỏ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, </a:t>
            </a:r>
            <a:r>
              <a:rPr lang="vi-VN" dirty="0" err="1"/>
              <a:t>có</a:t>
            </a:r>
            <a:r>
              <a:rPr lang="vi-VN" dirty="0"/>
              <a:t> hoa </a:t>
            </a:r>
            <a:r>
              <a:rPr lang="vi-VN" dirty="0" err="1"/>
              <a:t>này</a:t>
            </a:r>
            <a:r>
              <a:rPr lang="vi-VN" dirty="0"/>
              <a:t>. </a:t>
            </a:r>
            <a:r>
              <a:rPr lang="vi-VN" dirty="0" err="1"/>
              <a:t>Thích</a:t>
            </a:r>
            <a:r>
              <a:rPr lang="vi-VN" dirty="0"/>
              <a:t> </a:t>
            </a:r>
            <a:r>
              <a:rPr lang="vi-VN" dirty="0" err="1"/>
              <a:t>lắm</a:t>
            </a:r>
            <a:r>
              <a:rPr lang="vi-VN" dirty="0"/>
              <a:t>, </a:t>
            </a:r>
            <a:r>
              <a:rPr lang="vi-VN" dirty="0" err="1"/>
              <a:t>thích</a:t>
            </a:r>
            <a:r>
              <a:rPr lang="vi-VN" dirty="0"/>
              <a:t> </a:t>
            </a:r>
            <a:r>
              <a:rPr lang="vi-VN" dirty="0" err="1"/>
              <a:t>lắm</a:t>
            </a:r>
            <a:r>
              <a:rPr lang="vi-VN" dirty="0"/>
              <a:t>!</a:t>
            </a:r>
          </a:p>
          <a:p>
            <a:r>
              <a:rPr lang="vi-VN" dirty="0" err="1"/>
              <a:t>Thỏ</a:t>
            </a:r>
            <a:r>
              <a:rPr lang="vi-VN" dirty="0"/>
              <a:t> con ở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mình</a:t>
            </a:r>
            <a:r>
              <a:rPr lang="vi-VN" dirty="0"/>
              <a:t> </a:t>
            </a:r>
            <a:r>
              <a:rPr lang="vi-VN" dirty="0" err="1"/>
              <a:t>buồn</a:t>
            </a:r>
            <a:r>
              <a:rPr lang="vi-VN" dirty="0"/>
              <a:t> </a:t>
            </a:r>
            <a:r>
              <a:rPr lang="vi-VN" dirty="0" err="1" smtClean="0"/>
              <a:t>quá</a:t>
            </a:r>
            <a:r>
              <a:rPr lang="vi-VN" dirty="0" smtClean="0"/>
              <a:t>.</a:t>
            </a:r>
            <a:r>
              <a:rPr lang="en-US" dirty="0" smtClean="0"/>
              <a:t> </a:t>
            </a:r>
            <a:r>
              <a:rPr lang="vi-VN" dirty="0" err="1" smtClean="0"/>
              <a:t>Thế</a:t>
            </a:r>
            <a:r>
              <a:rPr lang="vi-VN" dirty="0" smtClean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liền</a:t>
            </a:r>
            <a:r>
              <a:rPr lang="vi-VN" dirty="0"/>
              <a:t> </a:t>
            </a:r>
            <a:r>
              <a:rPr lang="vi-VN" dirty="0" err="1"/>
              <a:t>chạy</a:t>
            </a:r>
            <a:r>
              <a:rPr lang="vi-VN" dirty="0"/>
              <a:t> theo bươm </a:t>
            </a:r>
            <a:r>
              <a:rPr lang="vi-VN" dirty="0" err="1" smtClean="0"/>
              <a:t>bướm</a:t>
            </a:r>
            <a:r>
              <a:rPr lang="vi-VN" dirty="0" smtClean="0"/>
              <a:t>.</a:t>
            </a:r>
            <a:r>
              <a:rPr lang="en-US" dirty="0" smtClean="0"/>
              <a:t> </a:t>
            </a:r>
            <a:r>
              <a:rPr lang="vi-VN" dirty="0" err="1" smtClean="0"/>
              <a:t>Mải</a:t>
            </a:r>
            <a:r>
              <a:rPr lang="vi-VN" dirty="0" smtClean="0"/>
              <a:t> </a:t>
            </a:r>
            <a:r>
              <a:rPr lang="vi-VN" dirty="0"/>
              <a:t>chơi, </a:t>
            </a:r>
            <a:r>
              <a:rPr lang="vi-VN" dirty="0" err="1"/>
              <a:t>Thỏ</a:t>
            </a:r>
            <a:r>
              <a:rPr lang="vi-VN" dirty="0"/>
              <a:t> con quên </a:t>
            </a:r>
            <a:r>
              <a:rPr lang="vi-VN" dirty="0" err="1"/>
              <a:t>mất</a:t>
            </a:r>
            <a:r>
              <a:rPr lang="vi-VN" dirty="0"/>
              <a:t> </a:t>
            </a:r>
            <a:r>
              <a:rPr lang="vi-VN" dirty="0" err="1"/>
              <a:t>đường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 smtClean="0"/>
              <a:t>nhà</a:t>
            </a:r>
            <a:r>
              <a:rPr lang="vi-VN" dirty="0" smtClean="0"/>
              <a:t>.</a:t>
            </a:r>
            <a:r>
              <a:rPr lang="en-US" dirty="0" smtClean="0"/>
              <a:t> </a:t>
            </a:r>
            <a:r>
              <a:rPr lang="vi-VN" dirty="0" err="1" smtClean="0"/>
              <a:t>Sợ</a:t>
            </a:r>
            <a:r>
              <a:rPr lang="vi-VN" dirty="0" smtClean="0"/>
              <a:t> </a:t>
            </a:r>
            <a:r>
              <a:rPr lang="vi-VN" dirty="0" err="1"/>
              <a:t>quá</a:t>
            </a:r>
            <a:r>
              <a:rPr lang="vi-VN" dirty="0"/>
              <a:t>,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ngồi</a:t>
            </a:r>
            <a:r>
              <a:rPr lang="vi-VN" dirty="0"/>
              <a:t> </a:t>
            </a:r>
            <a:r>
              <a:rPr lang="vi-VN" dirty="0" err="1" smtClean="0"/>
              <a:t>khóc</a:t>
            </a:r>
            <a:r>
              <a:rPr lang="en-US" dirty="0" smtClean="0"/>
              <a:t>: </a:t>
            </a:r>
            <a:r>
              <a:rPr lang="vi-VN" dirty="0" smtClean="0"/>
              <a:t>Hu </a:t>
            </a:r>
            <a:r>
              <a:rPr lang="vi-VN" dirty="0"/>
              <a:t>hu </a:t>
            </a:r>
            <a:r>
              <a:rPr lang="vi-VN" dirty="0" err="1"/>
              <a:t>hu</a:t>
            </a:r>
            <a:r>
              <a:rPr lang="vi-VN" dirty="0"/>
              <a:t>! </a:t>
            </a:r>
            <a:r>
              <a:rPr lang="vi-VN" dirty="0" err="1"/>
              <a:t>Mẹ</a:t>
            </a:r>
            <a:r>
              <a:rPr lang="vi-VN" dirty="0"/>
              <a:t> ơi. </a:t>
            </a:r>
            <a:r>
              <a:rPr lang="vi-VN" dirty="0" err="1"/>
              <a:t>Mẹ</a:t>
            </a:r>
            <a:r>
              <a:rPr lang="vi-VN" dirty="0"/>
              <a:t> ơi.</a:t>
            </a:r>
          </a:p>
          <a:p>
            <a:r>
              <a:rPr lang="vi-VN" dirty="0" err="1"/>
              <a:t>Vừa</a:t>
            </a:r>
            <a:r>
              <a:rPr lang="vi-VN" dirty="0"/>
              <a:t> </a:t>
            </a:r>
            <a:r>
              <a:rPr lang="vi-VN" dirty="0" err="1"/>
              <a:t>lúc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đi qua, </a:t>
            </a:r>
            <a:r>
              <a:rPr lang="vi-VN" dirty="0" err="1"/>
              <a:t>thấy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khóc</a:t>
            </a:r>
            <a:r>
              <a:rPr lang="vi-VN" dirty="0"/>
              <a:t>,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</a:t>
            </a:r>
            <a:r>
              <a:rPr lang="vi-VN" dirty="0" err="1"/>
              <a:t>hỏi</a:t>
            </a:r>
            <a:r>
              <a:rPr lang="vi-VN" dirty="0"/>
              <a:t>:</a:t>
            </a:r>
          </a:p>
          <a:p>
            <a:r>
              <a:rPr lang="vi-VN" dirty="0"/>
              <a:t>- </a:t>
            </a:r>
            <a:r>
              <a:rPr lang="vi-VN" dirty="0" err="1"/>
              <a:t>Cháu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!. </a:t>
            </a:r>
            <a:r>
              <a:rPr lang="vi-VN" dirty="0" err="1"/>
              <a:t>Làm</a:t>
            </a:r>
            <a:r>
              <a:rPr lang="vi-VN" dirty="0"/>
              <a:t> sao </a:t>
            </a:r>
            <a:r>
              <a:rPr lang="vi-VN" dirty="0" err="1"/>
              <a:t>cháu</a:t>
            </a:r>
            <a:r>
              <a:rPr lang="vi-VN" dirty="0"/>
              <a:t> </a:t>
            </a:r>
            <a:r>
              <a:rPr lang="vi-VN" dirty="0" err="1"/>
              <a:t>khóc</a:t>
            </a:r>
            <a:r>
              <a:rPr lang="vi-VN" dirty="0"/>
              <a:t> </a:t>
            </a:r>
            <a:r>
              <a:rPr lang="vi-VN" dirty="0" err="1"/>
              <a:t>đấy</a:t>
            </a:r>
            <a:r>
              <a:rPr lang="vi-VN" dirty="0"/>
              <a:t>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dirty="0" smtClean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quệt</a:t>
            </a:r>
            <a:r>
              <a:rPr lang="vi-VN" dirty="0"/>
              <a:t> </a:t>
            </a:r>
            <a:r>
              <a:rPr lang="vi-VN" dirty="0" err="1"/>
              <a:t>nước</a:t>
            </a:r>
            <a:r>
              <a:rPr lang="vi-VN" dirty="0"/>
              <a:t> </a:t>
            </a:r>
            <a:r>
              <a:rPr lang="vi-VN" dirty="0" err="1"/>
              <a:t>mắt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trả</a:t>
            </a:r>
            <a:r>
              <a:rPr lang="vi-VN" dirty="0"/>
              <a:t> </a:t>
            </a:r>
            <a:r>
              <a:rPr lang="vi-VN" dirty="0" err="1"/>
              <a:t>lời</a:t>
            </a:r>
            <a:r>
              <a:rPr lang="vi-VN" dirty="0"/>
              <a:t>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: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ơi!.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cháu</a:t>
            </a:r>
            <a:r>
              <a:rPr lang="vi-VN" dirty="0"/>
              <a:t> </a:t>
            </a:r>
            <a:r>
              <a:rPr lang="vi-VN" dirty="0" err="1"/>
              <a:t>dặn</a:t>
            </a:r>
            <a:r>
              <a:rPr lang="vi-VN" dirty="0"/>
              <a:t> </a:t>
            </a:r>
            <a:r>
              <a:rPr lang="vi-VN" dirty="0" err="1"/>
              <a:t>cháu</a:t>
            </a:r>
            <a:r>
              <a:rPr lang="vi-VN" dirty="0"/>
              <a:t> ở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cháu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 đi chơi xa, bây </a:t>
            </a:r>
            <a:r>
              <a:rPr lang="vi-VN" dirty="0" err="1"/>
              <a:t>giờ</a:t>
            </a:r>
            <a:r>
              <a:rPr lang="vi-VN" dirty="0"/>
              <a:t> </a:t>
            </a:r>
            <a:r>
              <a:rPr lang="vi-VN" dirty="0" err="1"/>
              <a:t>cháu</a:t>
            </a:r>
            <a:r>
              <a:rPr lang="vi-VN" dirty="0"/>
              <a:t> không </a:t>
            </a:r>
            <a:r>
              <a:rPr lang="vi-VN" dirty="0" err="1"/>
              <a:t>biết</a:t>
            </a:r>
            <a:r>
              <a:rPr lang="vi-VN" dirty="0"/>
              <a:t> </a:t>
            </a:r>
            <a:r>
              <a:rPr lang="vi-VN" dirty="0" err="1"/>
              <a:t>lối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. Hu </a:t>
            </a:r>
            <a:r>
              <a:rPr lang="vi-VN" dirty="0" err="1" smtClean="0"/>
              <a:t>hu</a:t>
            </a:r>
            <a:r>
              <a:rPr lang="vi-VN" dirty="0" smtClean="0"/>
              <a:t>…</a:t>
            </a:r>
            <a:endParaRPr lang="vi-VN" dirty="0"/>
          </a:p>
          <a:p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ân </a:t>
            </a:r>
            <a:r>
              <a:rPr lang="vi-VN" dirty="0" err="1"/>
              <a:t>cần</a:t>
            </a:r>
            <a:r>
              <a:rPr lang="vi-VN" dirty="0"/>
              <a:t> xoa </a:t>
            </a:r>
            <a:r>
              <a:rPr lang="vi-VN" dirty="0" err="1"/>
              <a:t>đầu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- </a:t>
            </a:r>
            <a:r>
              <a:rPr lang="vi-VN" dirty="0" err="1"/>
              <a:t>Nín</a:t>
            </a:r>
            <a:r>
              <a:rPr lang="vi-VN" dirty="0"/>
              <a:t> đi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sẽ</a:t>
            </a:r>
            <a:r>
              <a:rPr lang="vi-VN" dirty="0"/>
              <a:t> đưa </a:t>
            </a:r>
            <a:r>
              <a:rPr lang="vi-VN" dirty="0" err="1"/>
              <a:t>cháu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.</a:t>
            </a:r>
          </a:p>
          <a:p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 </a:t>
            </a:r>
            <a:r>
              <a:rPr lang="vi-VN" dirty="0" err="1"/>
              <a:t>dắt</a:t>
            </a:r>
            <a:r>
              <a:rPr lang="vi-VN" dirty="0"/>
              <a:t> tay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.</a:t>
            </a:r>
          </a:p>
          <a:p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chạy</a:t>
            </a:r>
            <a:r>
              <a:rPr lang="vi-VN" dirty="0"/>
              <a:t> ra ôm </a:t>
            </a:r>
            <a:r>
              <a:rPr lang="vi-VN" dirty="0" err="1"/>
              <a:t>chầm</a:t>
            </a:r>
            <a:r>
              <a:rPr lang="vi-VN" dirty="0"/>
              <a:t> </a:t>
            </a:r>
            <a:r>
              <a:rPr lang="vi-VN" dirty="0" err="1"/>
              <a:t>lấy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</a:t>
            </a:r>
          </a:p>
          <a:p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 smtClean="0"/>
              <a:t>mẹ</a:t>
            </a:r>
            <a:r>
              <a:rPr lang="vi-VN" dirty="0" smtClean="0"/>
              <a:t>:</a:t>
            </a:r>
            <a:r>
              <a:rPr lang="en-US" dirty="0" smtClean="0"/>
              <a:t> </a:t>
            </a:r>
            <a:r>
              <a:rPr lang="vi-VN" dirty="0" err="1" smtClean="0"/>
              <a:t>Mẹ</a:t>
            </a:r>
            <a:r>
              <a:rPr lang="vi-VN" dirty="0" smtClean="0"/>
              <a:t> </a:t>
            </a:r>
            <a:r>
              <a:rPr lang="vi-VN" dirty="0"/>
              <a:t>ơi, con xin </a:t>
            </a:r>
            <a:r>
              <a:rPr lang="vi-VN" dirty="0" err="1"/>
              <a:t>lỗi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,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dặn</a:t>
            </a:r>
            <a:r>
              <a:rPr lang="vi-VN" dirty="0"/>
              <a:t> con ở </a:t>
            </a:r>
            <a:r>
              <a:rPr lang="vi-VN" dirty="0" err="1"/>
              <a:t>nhà</a:t>
            </a:r>
            <a:r>
              <a:rPr lang="vi-VN" dirty="0"/>
              <a:t> không </a:t>
            </a:r>
            <a:r>
              <a:rPr lang="vi-VN" dirty="0" err="1"/>
              <a:t>được</a:t>
            </a:r>
            <a:r>
              <a:rPr lang="vi-VN" dirty="0"/>
              <a:t> đi chơi xa, </a:t>
            </a:r>
            <a:r>
              <a:rPr lang="vi-VN" dirty="0" err="1"/>
              <a:t>thế</a:t>
            </a:r>
            <a:r>
              <a:rPr lang="vi-VN" dirty="0"/>
              <a:t> </a:t>
            </a:r>
            <a:r>
              <a:rPr lang="vi-VN" dirty="0" err="1"/>
              <a:t>mà</a:t>
            </a:r>
            <a:r>
              <a:rPr lang="vi-VN" dirty="0"/>
              <a:t> con </a:t>
            </a:r>
            <a:r>
              <a:rPr lang="vi-VN" dirty="0" err="1"/>
              <a:t>lại</a:t>
            </a:r>
            <a:r>
              <a:rPr lang="vi-VN" dirty="0"/>
              <a:t> đi </a:t>
            </a:r>
            <a:r>
              <a:rPr lang="en-US" dirty="0" smtClean="0"/>
              <a:t>                                        				</a:t>
            </a:r>
            <a:r>
              <a:rPr lang="vi-VN" dirty="0" smtClean="0"/>
              <a:t>chơi </a:t>
            </a:r>
            <a:r>
              <a:rPr lang="vi-VN" dirty="0"/>
              <a:t>xa </a:t>
            </a:r>
            <a:r>
              <a:rPr lang="vi-VN" dirty="0" err="1"/>
              <a:t>vậy</a:t>
            </a:r>
            <a:r>
              <a:rPr lang="vi-VN" dirty="0"/>
              <a:t>, con xin </a:t>
            </a:r>
            <a:r>
              <a:rPr lang="vi-VN" dirty="0" err="1"/>
              <a:t>lỗi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.</a:t>
            </a:r>
          </a:p>
          <a:p>
            <a:r>
              <a:rPr lang="en-US" dirty="0" smtClean="0"/>
              <a:t>                                                                          </a:t>
            </a:r>
            <a:r>
              <a:rPr lang="vi-VN" dirty="0" err="1" smtClean="0"/>
              <a:t>Thỏ</a:t>
            </a:r>
            <a:r>
              <a:rPr lang="vi-VN" dirty="0" smtClean="0"/>
              <a:t> </a:t>
            </a:r>
            <a:r>
              <a:rPr lang="vi-VN" dirty="0" err="1"/>
              <a:t>mẹ</a:t>
            </a:r>
            <a:r>
              <a:rPr lang="vi-VN" dirty="0"/>
              <a:t> xoa </a:t>
            </a:r>
            <a:r>
              <a:rPr lang="vi-VN" dirty="0" err="1"/>
              <a:t>đầu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:</a:t>
            </a:r>
          </a:p>
          <a:p>
            <a:r>
              <a:rPr lang="vi-VN" dirty="0"/>
              <a:t>– </a:t>
            </a:r>
            <a:r>
              <a:rPr lang="en-US" dirty="0" smtClean="0"/>
              <a:t>                                                       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 smtClean="0"/>
              <a:t>Con </a:t>
            </a:r>
            <a:r>
              <a:rPr lang="vi-VN" dirty="0" err="1"/>
              <a:t>biết</a:t>
            </a:r>
            <a:r>
              <a:rPr lang="vi-VN" dirty="0"/>
              <a:t> </a:t>
            </a:r>
            <a:r>
              <a:rPr lang="vi-VN" dirty="0" err="1"/>
              <a:t>lỗi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, </a:t>
            </a:r>
            <a:r>
              <a:rPr lang="vi-VN" dirty="0" err="1"/>
              <a:t>lần</a:t>
            </a:r>
            <a:r>
              <a:rPr lang="vi-VN" dirty="0"/>
              <a:t> sau con nên nghe </a:t>
            </a:r>
            <a:r>
              <a:rPr lang="vi-VN" dirty="0" err="1"/>
              <a:t>lời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nhé</a:t>
            </a:r>
            <a:r>
              <a:rPr lang="vi-VN" dirty="0"/>
              <a:t>.</a:t>
            </a:r>
          </a:p>
          <a:p>
            <a:r>
              <a:rPr lang="en-US" dirty="0" smtClean="0"/>
              <a:t>                                                                          </a:t>
            </a:r>
            <a:r>
              <a:rPr lang="vi-VN" dirty="0" err="1" smtClean="0"/>
              <a:t>Nói</a:t>
            </a:r>
            <a:r>
              <a:rPr lang="vi-VN" dirty="0" smtClean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quay sang </a:t>
            </a:r>
            <a:r>
              <a:rPr lang="vi-VN" dirty="0" err="1"/>
              <a:t>cảm</a:t>
            </a:r>
            <a:r>
              <a:rPr lang="vi-VN" dirty="0"/>
              <a:t> ơn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gấu</a:t>
            </a:r>
            <a:r>
              <a:rPr lang="vi-VN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599509" y="5934670"/>
            <a:ext cx="5695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/>
              <a:t>Một</a:t>
            </a:r>
            <a:r>
              <a:rPr lang="vi-VN" dirty="0"/>
              <a:t> hôm </a:t>
            </a:r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đi </a:t>
            </a:r>
            <a:r>
              <a:rPr lang="vi-VN" dirty="0" err="1"/>
              <a:t>chợ</a:t>
            </a:r>
            <a:r>
              <a:rPr lang="vi-VN" dirty="0"/>
              <a:t>, </a:t>
            </a:r>
            <a:r>
              <a:rPr lang="vi-VN" dirty="0" err="1"/>
              <a:t>dặn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, con ở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chớ</a:t>
            </a:r>
            <a:r>
              <a:rPr lang="vi-VN" dirty="0"/>
              <a:t> đi chơi xa con </a:t>
            </a:r>
            <a:r>
              <a:rPr lang="vi-VN" dirty="0" err="1"/>
              <a:t>nhé</a:t>
            </a:r>
            <a:r>
              <a:rPr lang="vi-VN" dirty="0"/>
              <a:t>!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>Vâng ạ, con ở </a:t>
            </a:r>
            <a:r>
              <a:rPr lang="vi-VN" dirty="0" err="1"/>
              <a:t>nhà</a:t>
            </a:r>
            <a:r>
              <a:rPr lang="vi-VN" dirty="0"/>
              <a:t> con không đi chơi xa đâu </a:t>
            </a:r>
            <a:r>
              <a:rPr lang="vi-VN" dirty="0" err="1"/>
              <a:t>mẹ</a:t>
            </a:r>
            <a:r>
              <a:rPr lang="vi-VN" dirty="0"/>
              <a:t> ạ!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50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84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796911" y="98357"/>
            <a:ext cx="9147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dirty="0" err="1"/>
              <a:t>Thỏ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vừa</a:t>
            </a:r>
            <a:r>
              <a:rPr lang="vi-VN" dirty="0"/>
              <a:t> đi </a:t>
            </a:r>
            <a:r>
              <a:rPr lang="vi-VN" dirty="0" err="1"/>
              <a:t>khỏi</a:t>
            </a:r>
            <a:r>
              <a:rPr lang="vi-VN" dirty="0"/>
              <a:t> </a:t>
            </a:r>
            <a:r>
              <a:rPr lang="vi-VN" dirty="0" err="1"/>
              <a:t>cổng</a:t>
            </a:r>
            <a:r>
              <a:rPr lang="vi-VN" dirty="0"/>
              <a:t> </a:t>
            </a:r>
            <a:r>
              <a:rPr lang="vi-VN" dirty="0" err="1"/>
              <a:t>thì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bươm </a:t>
            </a:r>
            <a:r>
              <a:rPr lang="vi-VN" dirty="0" err="1"/>
              <a:t>bướm</a:t>
            </a:r>
            <a:r>
              <a:rPr lang="vi-VN" dirty="0"/>
              <a:t> bay </a:t>
            </a:r>
            <a:r>
              <a:rPr lang="vi-VN" dirty="0" err="1"/>
              <a:t>đến</a:t>
            </a:r>
            <a:r>
              <a:rPr lang="vi-VN" dirty="0"/>
              <a:t>. Bươm </a:t>
            </a:r>
            <a:r>
              <a:rPr lang="vi-VN" dirty="0" err="1"/>
              <a:t>bướm</a:t>
            </a:r>
            <a:r>
              <a:rPr lang="vi-VN" dirty="0"/>
              <a:t> </a:t>
            </a:r>
            <a:r>
              <a:rPr lang="vi-VN" dirty="0" err="1"/>
              <a:t>gọi</a:t>
            </a:r>
            <a:r>
              <a:rPr lang="vi-VN" dirty="0"/>
              <a:t>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ơi! Ra </a:t>
            </a:r>
            <a:r>
              <a:rPr lang="vi-VN" dirty="0" err="1"/>
              <a:t>ngoài</a:t>
            </a:r>
            <a:r>
              <a:rPr lang="vi-VN" dirty="0"/>
              <a:t> kia chơi đi! Ở </a:t>
            </a:r>
            <a:r>
              <a:rPr lang="vi-VN" dirty="0" err="1"/>
              <a:t>đấy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cỏ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, </a:t>
            </a:r>
            <a:r>
              <a:rPr lang="vi-VN" dirty="0" err="1"/>
              <a:t>có</a:t>
            </a:r>
            <a:r>
              <a:rPr lang="vi-VN" dirty="0"/>
              <a:t> hoa </a:t>
            </a:r>
            <a:r>
              <a:rPr lang="vi-VN" dirty="0" err="1"/>
              <a:t>này</a:t>
            </a:r>
            <a:r>
              <a:rPr lang="vi-VN" dirty="0"/>
              <a:t>. </a:t>
            </a:r>
            <a:r>
              <a:rPr lang="vi-VN" dirty="0" err="1"/>
              <a:t>Thích</a:t>
            </a:r>
            <a:r>
              <a:rPr lang="vi-VN" dirty="0"/>
              <a:t> </a:t>
            </a:r>
            <a:r>
              <a:rPr lang="vi-VN" dirty="0" err="1"/>
              <a:t>lắm</a:t>
            </a:r>
            <a:r>
              <a:rPr lang="vi-VN" dirty="0"/>
              <a:t>, </a:t>
            </a:r>
            <a:r>
              <a:rPr lang="vi-VN" dirty="0" err="1"/>
              <a:t>thích</a:t>
            </a:r>
            <a:r>
              <a:rPr lang="vi-VN" dirty="0"/>
              <a:t> </a:t>
            </a:r>
            <a:r>
              <a:rPr lang="vi-VN" dirty="0" err="1"/>
              <a:t>lắm</a:t>
            </a:r>
            <a:r>
              <a:rPr lang="vi-VN" dirty="0"/>
              <a:t>!</a:t>
            </a:r>
            <a:endParaRPr lang="en-US" dirty="0"/>
          </a:p>
        </p:txBody>
      </p:sp>
      <p:sp>
        <p:nvSpPr>
          <p:cNvPr id="4" name="Hộp Văn bản 3"/>
          <p:cNvSpPr txBox="1"/>
          <p:nvPr/>
        </p:nvSpPr>
        <p:spPr>
          <a:xfrm>
            <a:off x="2142309" y="6211669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err="1"/>
              <a:t>Thế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thỏ</a:t>
            </a:r>
            <a:r>
              <a:rPr lang="vi-VN" dirty="0"/>
              <a:t> con </a:t>
            </a:r>
            <a:r>
              <a:rPr lang="vi-VN" dirty="0" err="1"/>
              <a:t>liền</a:t>
            </a:r>
            <a:r>
              <a:rPr lang="vi-VN" dirty="0"/>
              <a:t> </a:t>
            </a:r>
            <a:r>
              <a:rPr lang="vi-VN" dirty="0" err="1"/>
              <a:t>chạy</a:t>
            </a:r>
            <a:r>
              <a:rPr lang="vi-VN" dirty="0"/>
              <a:t> theo bươm </a:t>
            </a:r>
            <a:r>
              <a:rPr lang="vi-VN" dirty="0" err="1"/>
              <a:t>bướm</a:t>
            </a:r>
            <a:r>
              <a:rPr lang="vi-VN" dirty="0"/>
              <a:t>. 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err="1"/>
              <a:t>Thỏ</a:t>
            </a:r>
            <a:r>
              <a:rPr lang="vi-VN" dirty="0"/>
              <a:t> con đi chơi </a:t>
            </a:r>
            <a:r>
              <a:rPr lang="vi-VN" dirty="0" err="1"/>
              <a:t>mãi</a:t>
            </a:r>
            <a:r>
              <a:rPr lang="vi-VN" dirty="0"/>
              <a:t>, xa… </a:t>
            </a:r>
            <a:r>
              <a:rPr lang="vi-VN" dirty="0" err="1"/>
              <a:t>thật</a:t>
            </a:r>
            <a:r>
              <a:rPr lang="vi-VN" dirty="0"/>
              <a:t> xa…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51525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1134</Words>
  <Application>Microsoft Office PowerPoint</Application>
  <PresentationFormat>Màn hình rộng</PresentationFormat>
  <Paragraphs>73</Paragraphs>
  <Slides>25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1" baseType="lpstr">
      <vt:lpstr>.VnBook-AntiquaH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DUYETFIORA</dc:creator>
  <cp:lastModifiedBy>DUYETFIORA</cp:lastModifiedBy>
  <cp:revision>15</cp:revision>
  <dcterms:created xsi:type="dcterms:W3CDTF">2021-12-11T07:00:49Z</dcterms:created>
  <dcterms:modified xsi:type="dcterms:W3CDTF">2021-12-18T15:58:59Z</dcterms:modified>
</cp:coreProperties>
</file>