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1"/>
  </p:notesMasterIdLst>
  <p:sldIdLst>
    <p:sldId id="279" r:id="rId3"/>
    <p:sldId id="257" r:id="rId4"/>
    <p:sldId id="258" r:id="rId5"/>
    <p:sldId id="275" r:id="rId6"/>
    <p:sldId id="276" r:id="rId7"/>
    <p:sldId id="259" r:id="rId8"/>
    <p:sldId id="260" r:id="rId9"/>
    <p:sldId id="261" r:id="rId10"/>
    <p:sldId id="262" r:id="rId11"/>
    <p:sldId id="263" r:id="rId12"/>
    <p:sldId id="264" r:id="rId13"/>
    <p:sldId id="273" r:id="rId14"/>
    <p:sldId id="265" r:id="rId15"/>
    <p:sldId id="272" r:id="rId16"/>
    <p:sldId id="271" r:id="rId17"/>
    <p:sldId id="270" r:id="rId18"/>
    <p:sldId id="277" r:id="rId19"/>
    <p:sldId id="274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2D11FB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85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8BBF3-41FF-45AA-B748-A8592CE0508A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DA9FCB-9FF5-4AD8-85C7-AE9557A02F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984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4013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6561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9788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1180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71674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5707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300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940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0523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86786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256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1147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7937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0597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5242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477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013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6454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88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03755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810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806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/>
              <a:t>10/2/2022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9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D7F533-90FC-4150-8C7D-43855B854D1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C1D814-3E92-4ADB-945E-758DEE99DC6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72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5" Type="http://schemas.openxmlformats.org/officeDocument/2006/relationships/audio" Target="NUL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khung viền mầm non vector [share] | đặt may áo thun đồng phụ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28909" cy="701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62706" y="2815202"/>
            <a:ext cx="5681512" cy="1985397"/>
          </a:xfrm>
          <a:prstGeom prst="rect">
            <a:avLst/>
          </a:prstGeom>
          <a:noFill/>
        </p:spPr>
        <p:txBody>
          <a:bodyPr spcFirstLastPara="1" wrap="none" lIns="68580" tIns="34290" rIns="68580" bIns="34290" numCol="1">
            <a:prstTxWarp prst="textArchUp">
              <a:avLst/>
            </a:prstTxWarp>
            <a:spAutoFit/>
          </a:bodyPr>
          <a:lstStyle/>
          <a:p>
            <a:pPr algn="ctr" defTabSz="685800">
              <a:defRPr/>
            </a:pPr>
            <a:r>
              <a:rPr lang="en-US" sz="4400" b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 QUEN VỚI TOÁN</a:t>
            </a:r>
            <a:endParaRPr lang="en-US" sz="4400" b="1">
              <a:ln w="0"/>
              <a:solidFill>
                <a:srgbClr val="FF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85555" y="110332"/>
            <a:ext cx="51728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QUẬN LONG BIÊN</a:t>
            </a:r>
          </a:p>
          <a:p>
            <a:pPr algn="ctr" defTabSz="685800">
              <a:defRPr/>
            </a:pPr>
            <a:r>
              <a:rPr lang="en-US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TUỔI HOA</a:t>
            </a:r>
          </a:p>
          <a:p>
            <a:pPr algn="ctr" defTabSz="685800">
              <a:defRPr/>
            </a:pPr>
            <a:r>
              <a:rPr lang="en-US" sz="2000" b="1">
                <a:solidFill>
                  <a:srgbClr val="00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</a:t>
            </a:r>
            <a:endParaRPr lang="en-US" sz="2000" b="1">
              <a:solidFill>
                <a:srgbClr val="0033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2348" y="1067069"/>
            <a:ext cx="919304" cy="9193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22187" y="3600270"/>
            <a:ext cx="61355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800"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Nhận biết hình tròn, hình tam giác</a:t>
            </a:r>
          </a:p>
          <a:p>
            <a:pPr defTabSz="685800"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bé C2</a:t>
            </a:r>
          </a:p>
          <a:p>
            <a:pPr defTabSz="685800">
              <a:defRPr/>
            </a:pPr>
            <a:r>
              <a:rPr lang="en-US" sz="24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 thực hiện: Nguyễn Thị Hòa</a:t>
            </a:r>
            <a:endParaRPr lang="en-US" sz="24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632646" y="6535802"/>
            <a:ext cx="261575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>
              <a:defRPr/>
            </a:pP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</a:t>
            </a:r>
            <a:r>
              <a:rPr lang="en-US" sz="2000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b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2022- 2023</a:t>
            </a:r>
            <a:endParaRPr lang="en-US" sz="2000" b="1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6107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  <p:sndAc>
          <p:stSnd>
            <p:snd r:embed="rId2" name="chimes.wav"/>
          </p:stSnd>
        </p:sndAc>
      </p:transition>
    </mc:Choice>
    <mc:Fallback xmlns="">
      <p:transition spd="slow">
        <p:blinds dir="vert"/>
        <p:sndAc>
          <p:stSnd>
            <p:snd r:embed="rId5" name="chimes.wav"/>
          </p:stSnd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90600" y="1905000"/>
            <a:ext cx="32766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1752600"/>
            <a:ext cx="3244273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556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872837" y="2667000"/>
            <a:ext cx="33528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395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952500" y="2743200"/>
            <a:ext cx="3581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Isosceles Triangle 5"/>
          <p:cNvSpPr/>
          <p:nvPr/>
        </p:nvSpPr>
        <p:spPr>
          <a:xfrm>
            <a:off x="5029200" y="533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948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152400" y="3733800"/>
            <a:ext cx="3204439" cy="29718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3125354" y="647700"/>
            <a:ext cx="3046845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587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5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24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229178" y="3733800"/>
            <a:ext cx="31242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3049443" y="423574"/>
            <a:ext cx="2970645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Isosceles Triangle 6"/>
          <p:cNvSpPr/>
          <p:nvPr/>
        </p:nvSpPr>
        <p:spPr>
          <a:xfrm>
            <a:off x="5563755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4495800" y="2438400"/>
            <a:ext cx="3276600" cy="3124200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914399" y="2324100"/>
            <a:ext cx="3124200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2514600"/>
            <a:ext cx="5486400" cy="18466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2D11FB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60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CC0066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bé</a:t>
            </a:r>
            <a:endParaRPr lang="en-US" sz="6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CC0066"/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489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828800"/>
            <a:ext cx="6172200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”</a:t>
            </a:r>
          </a:p>
          <a:p>
            <a:pPr algn="ctr"/>
            <a:endParaRPr lang="en-US" sz="32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qua con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hẹp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hihf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gán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giành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 smtClean="0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1416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10947" y="2286000"/>
            <a:ext cx="6096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Chúc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cô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mạnh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khỏe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en-US" sz="4400" b="1" dirty="0" err="1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c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ác</a:t>
            </a:r>
            <a:r>
              <a:rPr lang="en-US" sz="4400" b="1" dirty="0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con </a:t>
            </a:r>
            <a:r>
              <a:rPr lang="en-US" sz="4400" b="1" dirty="0" err="1" smtClean="0">
                <a:ln w="1905"/>
                <a:solidFill>
                  <a:srgbClr val="2D11FB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ngoan</a:t>
            </a:r>
            <a:endParaRPr lang="en-US" sz="4400" b="1" dirty="0" smtClean="0">
              <a:ln w="1905"/>
              <a:solidFill>
                <a:srgbClr val="2D11FB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05200" y="1371600"/>
            <a:ext cx="36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7460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4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19200" y="1371600"/>
            <a:ext cx="6858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MỤC 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ĐÍCH YÊU 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1.Kiến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thức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Trẻ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nhận biết và gọi đúng tên hình tam giác, hình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tròn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cong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cạnh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2. K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ỹ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năng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chọn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và giơ đúng hình theo yêu cầu của cô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Phát tri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ể</a:t>
            </a:r>
            <a:r>
              <a:rPr lang="vi-VN" sz="2000" dirty="0" smtClean="0">
                <a:latin typeface="Times New Roman" pitchFamily="18" charset="0"/>
                <a:cs typeface="Times New Roman" pitchFamily="18" charset="0"/>
              </a:rPr>
              <a:t>n 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ngôn ngữ cho trẻ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vàng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b="1" dirty="0">
                <a:latin typeface="Times New Roman" pitchFamily="18" charset="0"/>
                <a:cs typeface="Times New Roman" pitchFamily="18" charset="0"/>
              </a:rPr>
              <a:t>3. Th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latin typeface="Times New Roman" pitchFamily="18" charset="0"/>
                <a:cs typeface="Times New Roman" pitchFamily="18" charset="0"/>
              </a:rPr>
              <a:t>độ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rẻ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hào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hứng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-Tr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ẻ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ngồi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vâng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giáo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422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76400" y="1371600"/>
            <a:ext cx="6172200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 BỊ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1.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cô: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Máy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tính, máy chiếu, Powerpoint nhận biết phân biệt hình tròn, hình tam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Sa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bàn nhà của bạn Misa có ngôi nhà có cửa hình tròn, cửa hình tam giác.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Nhạc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theo chủ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điểm.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2. Đồ </a:t>
            </a:r>
            <a:r>
              <a:rPr lang="pt-BR" sz="2000" b="1" dirty="0">
                <a:latin typeface="Times New Roman" pitchFamily="18" charset="0"/>
                <a:cs typeface="Times New Roman" pitchFamily="18" charset="0"/>
              </a:rPr>
              <a:t>dùng của </a:t>
            </a:r>
            <a:r>
              <a:rPr lang="pt-BR" sz="2000" b="1" dirty="0" smtClean="0">
                <a:latin typeface="Times New Roman" pitchFamily="18" charset="0"/>
                <a:cs typeface="Times New Roman" pitchFamily="18" charset="0"/>
              </a:rPr>
              <a:t>trẻ: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Rổ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đồ dùng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: Lô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tô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hình tam </a:t>
            </a:r>
            <a:r>
              <a:rPr lang="pt-BR" sz="2000" dirty="0" smtClean="0">
                <a:latin typeface="Times New Roman" pitchFamily="18" charset="0"/>
                <a:cs typeface="Times New Roman" pitchFamily="18" charset="0"/>
              </a:rPr>
              <a:t>giác (màu </a:t>
            </a:r>
            <a:r>
              <a:rPr lang="pt-BR" sz="2000" dirty="0">
                <a:latin typeface="Times New Roman" pitchFamily="18" charset="0"/>
                <a:cs typeface="Times New Roman" pitchFamily="18" charset="0"/>
              </a:rPr>
              <a:t>vàng)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, hình 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tròn (màu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đỏ)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- 2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con đường hẹp</a:t>
            </a:r>
            <a:r>
              <a:rPr lang="nb-NO" sz="2000" dirty="0" smtClean="0">
                <a:latin typeface="Times New Roman" pitchFamily="18" charset="0"/>
                <a:cs typeface="Times New Roman" pitchFamily="18" charset="0"/>
              </a:rPr>
              <a:t>. Bảng </a:t>
            </a:r>
            <a:r>
              <a:rPr lang="nb-NO" sz="2000" dirty="0">
                <a:latin typeface="Times New Roman" pitchFamily="18" charset="0"/>
                <a:cs typeface="Times New Roman" pitchFamily="18" charset="0"/>
              </a:rPr>
              <a:t>dính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loto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giác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dấp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dính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936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1760779"/>
            <a:ext cx="365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2590800"/>
            <a:ext cx="3886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” – ST Thu </a:t>
            </a:r>
            <a:r>
              <a:rPr lang="en-US" sz="3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Hiền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Nhà của tô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2951" y="651407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77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6825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4" grpId="0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21924" y="1760779"/>
            <a:ext cx="3657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76400" y="3048000"/>
            <a:ext cx="388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Misa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đỏ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tam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giác</a:t>
            </a:r>
            <a:endParaRPr lang="en-US" sz="24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88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/>
          <p:cNvSpPr/>
          <p:nvPr/>
        </p:nvSpPr>
        <p:spPr>
          <a:xfrm>
            <a:off x="2438400" y="1066800"/>
            <a:ext cx="4267200" cy="44958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438400" y="1066800"/>
            <a:ext cx="4267200" cy="4495800"/>
          </a:xfrm>
          <a:prstGeom prst="ellipse">
            <a:avLst/>
          </a:prstGeom>
          <a:solidFill>
            <a:srgbClr val="FF0000"/>
          </a:solidFill>
          <a:ln w="762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33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Isosceles Triangle 4"/>
          <p:cNvSpPr/>
          <p:nvPr/>
        </p:nvSpPr>
        <p:spPr>
          <a:xfrm>
            <a:off x="2057400" y="900545"/>
            <a:ext cx="4648200" cy="4267200"/>
          </a:xfrm>
          <a:prstGeom prst="triangl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4367645" y="846138"/>
            <a:ext cx="2389910" cy="4321606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2057400" y="5167744"/>
            <a:ext cx="4700155" cy="1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V="1">
            <a:off x="2005445" y="846138"/>
            <a:ext cx="2376055" cy="4321607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04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xplosion 2 4"/>
          <p:cNvSpPr/>
          <p:nvPr/>
        </p:nvSpPr>
        <p:spPr>
          <a:xfrm rot="1488581">
            <a:off x="994561" y="663629"/>
            <a:ext cx="7182298" cy="6045645"/>
          </a:xfrm>
          <a:prstGeom prst="irregularSeal2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47801" y="2590800"/>
            <a:ext cx="5943599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none" spc="0" dirty="0" err="1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mất</a:t>
            </a:r>
            <a:r>
              <a:rPr lang="en-US" sz="5400" b="1" cap="none" spc="0" dirty="0" smtClean="0">
                <a:ln w="11430"/>
                <a:solidFill>
                  <a:srgbClr val="0000FF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  <a:endParaRPr lang="en-US" sz="5400" b="1" cap="none" spc="0" dirty="0">
              <a:ln w="11430"/>
              <a:solidFill>
                <a:srgbClr val="0000FF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4990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1066800" y="1905000"/>
            <a:ext cx="3200400" cy="3124200"/>
          </a:xfrm>
          <a:prstGeom prst="rect">
            <a:avLst/>
          </a:prstGeom>
          <a:solidFill>
            <a:srgbClr val="2D11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061526" y="1752600"/>
            <a:ext cx="3015673" cy="33528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124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426</Words>
  <Application>Microsoft Office PowerPoint</Application>
  <PresentationFormat>On-screen Show (4:3)</PresentationFormat>
  <Paragraphs>44</Paragraphs>
  <Slides>18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huy_ctn</dc:creator>
  <cp:lastModifiedBy>KHANH PRO</cp:lastModifiedBy>
  <cp:revision>13</cp:revision>
  <dcterms:created xsi:type="dcterms:W3CDTF">2017-11-03T07:56:43Z</dcterms:created>
  <dcterms:modified xsi:type="dcterms:W3CDTF">2022-10-02T12:50:36Z</dcterms:modified>
</cp:coreProperties>
</file>