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</p:sldMasterIdLst>
  <p:sldIdLst>
    <p:sldId id="256" r:id="rId4"/>
    <p:sldId id="267" r:id="rId5"/>
    <p:sldId id="268" r:id="rId6"/>
    <p:sldId id="269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9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9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7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0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7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6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25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7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9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59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11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50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31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52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3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2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04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3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5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39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6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4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8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7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BE164-1EF1-457F-8ADB-D557F363DC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3FB8-184D-46F3-9F80-BECE01A3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21.png"/><Relationship Id="rId21" Type="http://schemas.openxmlformats.org/officeDocument/2006/relationships/image" Target="../media/image24.jpg"/><Relationship Id="rId12" Type="http://schemas.openxmlformats.org/officeDocument/2006/relationships/image" Target="../media/image18.png"/><Relationship Id="rId17" Type="http://schemas.openxmlformats.org/officeDocument/2006/relationships/image" Target="../media/image47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41.svg"/><Relationship Id="rId24" Type="http://schemas.openxmlformats.org/officeDocument/2006/relationships/image" Target="../media/image27.jpg"/><Relationship Id="rId15" Type="http://schemas.openxmlformats.org/officeDocument/2006/relationships/image" Target="../media/image45.svg"/><Relationship Id="rId23" Type="http://schemas.openxmlformats.org/officeDocument/2006/relationships/image" Target="../media/image26.jpg"/><Relationship Id="rId10" Type="http://schemas.openxmlformats.org/officeDocument/2006/relationships/image" Target="../media/image17.png"/><Relationship Id="rId19" Type="http://schemas.openxmlformats.org/officeDocument/2006/relationships/image" Target="../media/image22.jpg"/><Relationship Id="rId9" Type="http://schemas.openxmlformats.org/officeDocument/2006/relationships/image" Target="../media/image39.svg"/><Relationship Id="rId14" Type="http://schemas.openxmlformats.org/officeDocument/2006/relationships/image" Target="../media/image19.png"/><Relationship Id="rId22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6.sv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018" y="110836"/>
            <a:ext cx="10741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02" y="963567"/>
            <a:ext cx="1135397" cy="1135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0691" y="2316163"/>
            <a:ext cx="75368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74386" y="2398701"/>
            <a:ext cx="7243228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520"/>
              </a:lnSpc>
            </a:pPr>
            <a:r>
              <a:rPr lang="en-US" sz="6267" dirty="0" err="1">
                <a:solidFill>
                  <a:srgbClr val="FF0000"/>
                </a:solidFill>
                <a:latin typeface="Times Neue Roman" panose="020B0604020202020204" charset="0"/>
              </a:rPr>
              <a:t>Trong</a:t>
            </a:r>
            <a:r>
              <a:rPr lang="en-US" sz="6267" dirty="0">
                <a:solidFill>
                  <a:srgbClr val="FF0000"/>
                </a:solidFill>
                <a:latin typeface="Times Neue Roman" panose="020B0604020202020204" charset="0"/>
              </a:rPr>
              <a:t> </a:t>
            </a:r>
            <a:r>
              <a:rPr lang="en-US" sz="6267" dirty="0" err="1">
                <a:solidFill>
                  <a:srgbClr val="FF0000"/>
                </a:solidFill>
                <a:latin typeface="Times Neue Roman" panose="020B0604020202020204" charset="0"/>
              </a:rPr>
              <a:t>bài</a:t>
            </a:r>
            <a:r>
              <a:rPr lang="en-US" sz="6267" dirty="0">
                <a:solidFill>
                  <a:srgbClr val="FF0000"/>
                </a:solidFill>
                <a:latin typeface="Times Neue Roman" panose="020B0604020202020204" charset="0"/>
              </a:rPr>
              <a:t> </a:t>
            </a:r>
            <a:r>
              <a:rPr lang="en-US" sz="6267" dirty="0" err="1">
                <a:solidFill>
                  <a:srgbClr val="FF0000"/>
                </a:solidFill>
                <a:latin typeface="Times Neue Roman" panose="020B0604020202020204" charset="0"/>
              </a:rPr>
              <a:t>hát</a:t>
            </a:r>
            <a:r>
              <a:rPr lang="en-US" sz="6267" dirty="0">
                <a:solidFill>
                  <a:srgbClr val="FF0000"/>
                </a:solidFill>
                <a:latin typeface="Times Neue Roman" panose="020B0604020202020204" charset="0"/>
              </a:rPr>
              <a:t> </a:t>
            </a:r>
            <a:r>
              <a:rPr lang="en-US" sz="6267" dirty="0" err="1">
                <a:solidFill>
                  <a:srgbClr val="FF0000"/>
                </a:solidFill>
                <a:latin typeface="Times Neue Roman" panose="020B0604020202020204" charset="0"/>
              </a:rPr>
              <a:t>có</a:t>
            </a:r>
            <a:r>
              <a:rPr lang="en-US" sz="6267" dirty="0">
                <a:solidFill>
                  <a:srgbClr val="FF0000"/>
                </a:solidFill>
                <a:latin typeface="Times Neue Roman" panose="020B0604020202020204" charset="0"/>
              </a:rPr>
              <a:t> </a:t>
            </a:r>
            <a:r>
              <a:rPr lang="en-US" sz="6267" dirty="0" err="1">
                <a:solidFill>
                  <a:srgbClr val="FF0000"/>
                </a:solidFill>
                <a:latin typeface="Times Neue Roman" panose="020B0604020202020204" charset="0"/>
              </a:rPr>
              <a:t>nhắc</a:t>
            </a:r>
            <a:r>
              <a:rPr lang="en-US" sz="6267" dirty="0">
                <a:solidFill>
                  <a:srgbClr val="FF0000"/>
                </a:solidFill>
                <a:latin typeface="Times Neue Roman" panose="020B0604020202020204" charset="0"/>
              </a:rPr>
              <a:t> </a:t>
            </a:r>
            <a:r>
              <a:rPr lang="en-US" sz="6267" dirty="0" err="1">
                <a:solidFill>
                  <a:srgbClr val="FF0000"/>
                </a:solidFill>
                <a:latin typeface="Times Neue Roman" panose="020B0604020202020204" charset="0"/>
              </a:rPr>
              <a:t>đến</a:t>
            </a:r>
            <a:r>
              <a:rPr lang="en-US" sz="6267" dirty="0">
                <a:solidFill>
                  <a:srgbClr val="FF0000"/>
                </a:solidFill>
                <a:latin typeface="Times Neue Roman" panose="020B0604020202020204" charset="0"/>
              </a:rPr>
              <a:t> </a:t>
            </a:r>
            <a:r>
              <a:rPr lang="en-US" sz="6267" dirty="0" err="1">
                <a:solidFill>
                  <a:srgbClr val="FF0000"/>
                </a:solidFill>
                <a:latin typeface="Times Neue Roman" panose="020B0604020202020204" charset="0"/>
              </a:rPr>
              <a:t>bánh</a:t>
            </a:r>
            <a:r>
              <a:rPr lang="en-US" sz="6267" dirty="0">
                <a:solidFill>
                  <a:srgbClr val="FF0000"/>
                </a:solidFill>
                <a:latin typeface="Times Neue Roman" panose="020B0604020202020204" charset="0"/>
              </a:rPr>
              <a:t> </a:t>
            </a:r>
            <a:r>
              <a:rPr lang="en-US" sz="6267" dirty="0" err="1">
                <a:solidFill>
                  <a:srgbClr val="FF0000"/>
                </a:solidFill>
                <a:latin typeface="Times Neue Roman" panose="020B0604020202020204" charset="0"/>
              </a:rPr>
              <a:t>gì</a:t>
            </a:r>
            <a:r>
              <a:rPr lang="en-US" sz="6267" dirty="0">
                <a:solidFill>
                  <a:srgbClr val="FF0000"/>
                </a:solidFill>
                <a:latin typeface="Times Neue Roman" panose="020B0604020202020204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15" y="-89378"/>
            <a:ext cx="1587302" cy="1587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7425" y="109537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Bánh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chưng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ue Roman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28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5491" y="101600"/>
            <a:ext cx="1181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liệu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gói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bánh</a:t>
            </a:r>
            <a:r>
              <a:rPr lang="en-US" sz="3200" b="1" dirty="0" smtClean="0">
                <a:solidFill>
                  <a:srgbClr val="FF0000"/>
                </a:solidFill>
                <a:latin typeface="Times Neue Roman" panose="020B060402020202020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 panose="020B0604020202020204"/>
              </a:rPr>
              <a:t>chưng</a:t>
            </a:r>
            <a:endParaRPr lang="en-US" sz="3200" b="1" dirty="0">
              <a:solidFill>
                <a:srgbClr val="FF0000"/>
              </a:solidFill>
              <a:latin typeface="Times Neue Roman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175" y="310052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2400" dirty="0" err="1">
                <a:solidFill>
                  <a:prstClr val="black"/>
                </a:solidFill>
                <a:latin typeface="Times Neue Roman" panose="020B0604020202020204" charset="0"/>
              </a:rPr>
              <a:t>Gạo</a:t>
            </a:r>
            <a:r>
              <a:rPr lang="en-US" sz="2400" dirty="0">
                <a:solidFill>
                  <a:prstClr val="black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ue Roman" panose="020B0604020202020204" charset="0"/>
              </a:rPr>
              <a:t>nếp</a:t>
            </a:r>
            <a:endParaRPr lang="en-US" sz="2400" dirty="0">
              <a:solidFill>
                <a:prstClr val="black"/>
              </a:solidFill>
              <a:latin typeface="Times Neue Roman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7033" y="3168254"/>
            <a:ext cx="15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400" dirty="0" err="1">
                <a:solidFill>
                  <a:prstClr val="black"/>
                </a:solidFill>
                <a:latin typeface="Times Neue Roman" panose="020B0604020202020204" charset="0"/>
              </a:rPr>
              <a:t>Đỗ</a:t>
            </a:r>
            <a:r>
              <a:rPr lang="en-US" sz="2400" dirty="0">
                <a:solidFill>
                  <a:prstClr val="black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ue Roman" panose="020B0604020202020204" charset="0"/>
              </a:rPr>
              <a:t>xanh</a:t>
            </a:r>
            <a:endParaRPr lang="en-US" sz="2400" dirty="0">
              <a:solidFill>
                <a:prstClr val="black"/>
              </a:solidFill>
              <a:latin typeface="Times Neue Roman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0400" y="3072894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2400" dirty="0" err="1">
                <a:solidFill>
                  <a:prstClr val="black"/>
                </a:solidFill>
                <a:latin typeface="Times Neue Roman" panose="020B0604020202020204" charset="0"/>
              </a:rPr>
              <a:t>Thịt</a:t>
            </a:r>
            <a:r>
              <a:rPr lang="en-US" sz="2400" dirty="0">
                <a:solidFill>
                  <a:prstClr val="black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ue Roman" panose="020B0604020202020204" charset="0"/>
              </a:rPr>
              <a:t>lợn</a:t>
            </a:r>
            <a:endParaRPr lang="en-US" sz="2400" dirty="0">
              <a:solidFill>
                <a:prstClr val="black"/>
              </a:solidFill>
              <a:latin typeface="Times Neue Roman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5601" y="612988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2400" dirty="0" err="1">
                <a:solidFill>
                  <a:prstClr val="black"/>
                </a:solidFill>
                <a:latin typeface="Times Neue Roman" panose="020B0604020202020204" charset="0"/>
              </a:rPr>
              <a:t>Lá</a:t>
            </a:r>
            <a:r>
              <a:rPr lang="en-US" sz="2400" dirty="0">
                <a:solidFill>
                  <a:prstClr val="black"/>
                </a:solidFill>
                <a:latin typeface="Times Neue Roman" panose="020B0604020202020204" charset="0"/>
              </a:rPr>
              <a:t> dong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9199" y="612988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2400" dirty="0" err="1">
                <a:solidFill>
                  <a:prstClr val="black"/>
                </a:solidFill>
                <a:latin typeface="Times Neue Roman" panose="020B0604020202020204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Times Neue Roman" panose="020B06040202020202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ue Roman" panose="020B0604020202020204" charset="0"/>
              </a:rPr>
              <a:t>lạt</a:t>
            </a:r>
            <a:endParaRPr lang="en-US" sz="2400" dirty="0">
              <a:solidFill>
                <a:prstClr val="black"/>
              </a:solidFill>
              <a:latin typeface="Times Neue Roman" panose="020B06040202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" y="63427"/>
            <a:ext cx="943742" cy="943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7" y="1108769"/>
            <a:ext cx="2932176" cy="1834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30" y="1108768"/>
            <a:ext cx="3297936" cy="18348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28" y="1108767"/>
            <a:ext cx="2639568" cy="18348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" y="3653275"/>
            <a:ext cx="3557588" cy="23915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04" y="3772406"/>
            <a:ext cx="356616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0145" y="166255"/>
            <a:ext cx="1137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ue Roman"/>
              </a:rPr>
              <a:t>Quy</a:t>
            </a:r>
            <a:r>
              <a:rPr lang="en-US" sz="3200" b="1" dirty="0" smtClean="0">
                <a:solidFill>
                  <a:srgbClr val="FF0000"/>
                </a:solidFill>
                <a:latin typeface="Times Neue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ue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/>
              </a:rPr>
              <a:t>gói</a:t>
            </a:r>
            <a:r>
              <a:rPr lang="en-US" sz="3200" b="1" dirty="0" smtClean="0">
                <a:solidFill>
                  <a:srgbClr val="FF0000"/>
                </a:solidFill>
                <a:latin typeface="Times Neue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/>
              </a:rPr>
              <a:t>bánh</a:t>
            </a:r>
            <a:r>
              <a:rPr lang="en-US" sz="3200" b="1" dirty="0" smtClean="0">
                <a:solidFill>
                  <a:srgbClr val="FF0000"/>
                </a:solidFill>
                <a:latin typeface="Times Neue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ue Roman"/>
              </a:rPr>
              <a:t>chưng</a:t>
            </a:r>
            <a:endParaRPr lang="en-US" sz="3200" b="1" dirty="0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619499" y="1462088"/>
            <a:ext cx="823191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416800" y="1462088"/>
            <a:ext cx="651163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0773063" y="2225964"/>
            <a:ext cx="381000" cy="2590800"/>
          </a:xfrm>
          <a:prstGeom prst="curvedLeftArrow">
            <a:avLst>
              <a:gd name="adj1" fmla="val 136000"/>
              <a:gd name="adj2" fmla="val 272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flipH="1">
            <a:off x="7416800" y="4588163"/>
            <a:ext cx="705715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flipH="1">
            <a:off x="3615459" y="4588163"/>
            <a:ext cx="775854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63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2" y="698564"/>
            <a:ext cx="2968752" cy="2212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5" y="698564"/>
            <a:ext cx="2590800" cy="22920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18" y="698438"/>
            <a:ext cx="2286000" cy="23636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18" y="3923699"/>
            <a:ext cx="2286000" cy="22433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8" y="3923699"/>
            <a:ext cx="2590800" cy="22799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8" y="3923699"/>
            <a:ext cx="2993136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0" y="26233"/>
            <a:ext cx="1081462" cy="11167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30800" y="332185"/>
            <a:ext cx="2407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000" dirty="0" err="1">
                <a:solidFill>
                  <a:prstClr val="black"/>
                </a:solidFill>
                <a:latin typeface="Times Neue Roman" panose="020B0604020202020204" charset="0"/>
              </a:rPr>
              <a:t>Mở</a:t>
            </a:r>
            <a:r>
              <a:rPr lang="en-US" sz="4000" dirty="0">
                <a:solidFill>
                  <a:prstClr val="black"/>
                </a:solidFill>
                <a:latin typeface="Times Neue Roman" panose="020B060402020202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ue Roman" panose="020B0604020202020204" charset="0"/>
              </a:rPr>
              <a:t>rộng</a:t>
            </a:r>
            <a:endParaRPr lang="en-US" sz="4000" dirty="0">
              <a:solidFill>
                <a:prstClr val="black"/>
              </a:solidFill>
              <a:latin typeface="Times Neue Roman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" y="1557226"/>
            <a:ext cx="2645664" cy="1755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16" y="1602946"/>
            <a:ext cx="2791968" cy="166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26" y="1637315"/>
            <a:ext cx="2859024" cy="169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26" y="4389385"/>
            <a:ext cx="2859024" cy="1804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49" y="4371097"/>
            <a:ext cx="2791968" cy="1840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" y="4432057"/>
            <a:ext cx="2627376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0418" y="-49997"/>
            <a:ext cx="13792837" cy="6957993"/>
            <a:chOff x="0" y="0"/>
            <a:chExt cx="27585673" cy="139159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792837" cy="1391598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92837" y="0"/>
              <a:ext cx="13792837" cy="139159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91405" y="1007958"/>
            <a:ext cx="4464643" cy="48331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25000"/>
          <a:stretch>
            <a:fillRect/>
          </a:stretch>
        </p:blipFill>
        <p:spPr>
          <a:xfrm>
            <a:off x="2322176" y="1065411"/>
            <a:ext cx="6568073" cy="422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57546" y="1633087"/>
            <a:ext cx="2504913" cy="36568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51212"/>
          <a:stretch>
            <a:fillRect/>
          </a:stretch>
        </p:blipFill>
        <p:spPr>
          <a:xfrm rot="470995">
            <a:off x="8219491" y="4249917"/>
            <a:ext cx="1341515" cy="536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29542" y="4729746"/>
            <a:ext cx="3144693" cy="112029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88160" y="3068944"/>
            <a:ext cx="603610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200"/>
              </a:lnSpc>
            </a:pPr>
            <a:r>
              <a:rPr lang="en-US" sz="9000">
                <a:solidFill>
                  <a:srgbClr val="3B3B3B"/>
                </a:solidFill>
                <a:latin typeface="Signature"/>
              </a:rPr>
              <a:t>Thanks you !</a:t>
            </a:r>
          </a:p>
        </p:txBody>
      </p:sp>
    </p:spTree>
    <p:extLst>
      <p:ext uri="{BB962C8B-B14F-4D97-AF65-F5344CB8AC3E}">
        <p14:creationId xmlns:p14="http://schemas.microsoft.com/office/powerpoint/2010/main" val="11884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Signature</vt:lpstr>
      <vt:lpstr>Times Neue Roman</vt:lpstr>
      <vt:lpstr>Times New Roman</vt:lpstr>
      <vt:lpstr>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2022-01-20T12:01:10Z</dcterms:created>
  <dcterms:modified xsi:type="dcterms:W3CDTF">2022-01-23T10:32:27Z</dcterms:modified>
</cp:coreProperties>
</file>