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10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ppt/media/image28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31.jpg" ContentType="image/png"/>
  <Override PartName="/ppt/media/image32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4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5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11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audio" Target="../media/media5.wma"/><Relationship Id="rId7" Type="http://schemas.openxmlformats.org/officeDocument/2006/relationships/image" Target="../media/image32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8.jp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4.jp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audio" Target="../media/media8.wma"/><Relationship Id="rId7" Type="http://schemas.openxmlformats.org/officeDocument/2006/relationships/image" Target="../media/image22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4.jpg"/><Relationship Id="rId5" Type="http://schemas.openxmlformats.org/officeDocument/2006/relationships/image" Target="../media/image30.jp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9.jp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1.png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11.png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36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4" y="1096395"/>
            <a:ext cx="829148" cy="82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144090"/>
            <a:ext cx="9225481" cy="26173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 Cô con út của ông mặt trời”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Giáo viên thực hiện: Nguyễn Thị Vân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2" y="140187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7" y="13237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0" y="101110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5" y="11674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5" y="85479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4" y="93295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3" y="13237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87" y="10111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7" y="93294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7" y="171448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462" y="0"/>
            <a:ext cx="1137138" cy="1141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2" y="62033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6" y="140187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1" y="101110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2" y="163633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0" y="11674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664" y="179264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64" y="171449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17" y="93294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64" y="108925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56" y="163633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42"/>
            <a:ext cx="722211" cy="7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141" y="116741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10" y="101111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40" y="155818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80" y="132372"/>
            <a:ext cx="481626" cy="48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5" y="93403"/>
            <a:ext cx="522004" cy="5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2" y="103165"/>
            <a:ext cx="481036" cy="4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0" y="11674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3" y="93295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7" y="116124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0" y="132371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168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24</cp:revision>
  <dcterms:created xsi:type="dcterms:W3CDTF">2022-03-09T11:45:48Z</dcterms:created>
  <dcterms:modified xsi:type="dcterms:W3CDTF">2022-04-07T14:54:25Z</dcterms:modified>
</cp:coreProperties>
</file>