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5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72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0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80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61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91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7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48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9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79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  <a:pPr/>
              <a:t>4/24/2022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05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NUL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NUL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52400"/>
            <a:ext cx="6248400" cy="708025"/>
          </a:xfrm>
        </p:spPr>
        <p:txBody>
          <a:bodyPr>
            <a:norm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  <a:b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TUỔI HOA</a:t>
            </a:r>
            <a:endParaRPr lang="en-US" sz="2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286000"/>
            <a:ext cx="7315200" cy="10668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3417" y="914400"/>
            <a:ext cx="1002551" cy="1035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4792" y="3429000"/>
            <a:ext cx="601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 tài         : NBPB To – Nhỏ</a:t>
            </a:r>
          </a:p>
          <a:p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tuổi     : Nhà trẻ (24-36</a:t>
            </a:r>
            <a:r>
              <a:rPr lang="en-US" sz="2800" b="1" i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viên   : Nguyễn Thị Út Hường</a:t>
            </a:r>
            <a:endParaRPr 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602856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 học: 2021 - 2022</a:t>
            </a:r>
            <a:endParaRPr lang="en-US" sz="28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5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“Đôi chân khéo léo”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chơi: Bé hãy giúp thỏ mẹ và thỏ con nhảy đúng ô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280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217695309336334757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xmlns="" val="228386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33203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con chăm ngoan học giỏi!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98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"/>
            <a:ext cx="8229600" cy="4525963"/>
          </a:xfrm>
        </p:spPr>
        <p:txBody>
          <a:bodyPr>
            <a:normAutofit/>
          </a:bodyPr>
          <a:lstStyle/>
          <a:p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1.Kiến thức:</a:t>
            </a:r>
            <a: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nhận biết được kích thước to, nhỏ của hai đối tượng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Trẻ biết một số đồ dùng trong gia đình qua bài học.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Kĩ năng:</a:t>
            </a:r>
            <a: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Rèn khả năng quan sát và ghi nhớ có chủ định cho trẻ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có kỹ năng phân biệt các đồ dùng, đồ chơi to, nhỏ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Trẻ chọn và nói được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to,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nhỏ,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 cốc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ỏ,cái ghế to,cái ghế nhỏ.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Thái độ:</a:t>
            </a:r>
            <a: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Hứng thú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cực tham gia hoạt </a:t>
            </a:r>
            <a:r>
              <a:rPr lang="vi-VN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Chăm chú học bài,có nề nếp.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642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57400"/>
            <a:ext cx="6858000" cy="4297363"/>
          </a:xfrm>
        </p:spPr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 khi vào bài học,cô mời các con quan sát lên màn hình lắng nghe bài hát “Trái cây” và hát theo nhé!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760733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smtClean="0">
                <a:solidFill>
                  <a:srgbClr val="FF0000"/>
                </a:solidFill>
              </a:rPr>
              <a:t>Nhận biết phân biệt to – nhỏ</a:t>
            </a:r>
            <a:endParaRPr lang="en-US" sz="4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972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09600" y="54102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 tròn to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6250" y="54102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bóng tròn nhỏ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87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5607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38570" y="5452217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to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cốc nhỏ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550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471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764136" y="549565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ghế nhỏ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486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 ghế to</a:t>
            </a:r>
            <a:endParaRPr lang="en-US" sz="3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584984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“Bác tài xế giỏi”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 chơi: Bé hãy đặt các đồ vật to – nhỏ theo yêu cầu </a:t>
            </a:r>
            <a:endParaRPr lang="en-US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1579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6255407762250863104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067800" cy="6858000"/>
          </a:xfrm>
        </p:spPr>
      </p:pic>
    </p:spTree>
    <p:extLst>
      <p:ext uri="{BB962C8B-B14F-4D97-AF65-F5344CB8AC3E}">
        <p14:creationId xmlns:p14="http://schemas.microsoft.com/office/powerpoint/2010/main" xmlns="" val="271293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</TotalTime>
  <Words>149</Words>
  <Application>Microsoft Office PowerPoint</Application>
  <PresentationFormat>On-screen Show (4:3)</PresentationFormat>
  <Paragraphs>21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UBND QUẬN LONG BIÊN TRƯỜNG MẦM NON TUỔI HOA</vt:lpstr>
      <vt:lpstr>Slide 2</vt:lpstr>
      <vt:lpstr>Slide 3</vt:lpstr>
      <vt:lpstr>Slide 4</vt:lpstr>
      <vt:lpstr>Slide 5</vt:lpstr>
      <vt:lpstr>Slide 6</vt:lpstr>
      <vt:lpstr>Slide 7</vt:lpstr>
      <vt:lpstr>Trò chơi: “Bác tài xế giỏi”</vt:lpstr>
      <vt:lpstr>Slide 9</vt:lpstr>
      <vt:lpstr>Trò chơi: “Đôi chân khéo léo”</vt:lpstr>
      <vt:lpstr>Slide 11</vt:lpstr>
      <vt:lpstr>Slide 12</vt:lpstr>
    </vt:vector>
  </TitlesOfParts>
  <Company>minhtuan6990@gmail.com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TUỔI HOA</dc:title>
  <dc:creator>TRAN MINH TUAN</dc:creator>
  <cp:lastModifiedBy>TAComputer</cp:lastModifiedBy>
  <cp:revision>7</cp:revision>
  <dcterms:created xsi:type="dcterms:W3CDTF">2022-04-23T14:54:05Z</dcterms:created>
  <dcterms:modified xsi:type="dcterms:W3CDTF">2022-04-24T15:20:37Z</dcterms:modified>
</cp:coreProperties>
</file>