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FB3B-ECE5-4083-B9FE-31C9B5838418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95F4-3937-4E79-BA6A-F4871496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9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089"/>
            <a:ext cx="12192001" cy="6839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33" y="99517"/>
            <a:ext cx="572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  <a:endParaRPr lang="en-US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33" y="1022847"/>
            <a:ext cx="1272039" cy="1272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1448" y="2915084"/>
            <a:ext cx="8142615" cy="2342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668" y="3400876"/>
            <a:ext cx="5930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Vẽ ông mặt trời (Tiết mẫu)</a:t>
            </a:r>
          </a:p>
          <a:p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C2</a:t>
            </a:r>
          </a:p>
          <a:p>
            <a:r>
              <a:rPr 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  <a:endParaRPr 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1704" y="6174381"/>
            <a:ext cx="376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2021- 2022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0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0434"/>
          </a:xfrm>
        </p:spPr>
      </p:pic>
      <p:sp>
        <p:nvSpPr>
          <p:cNvPr id="5" name="TextBox 4"/>
          <p:cNvSpPr txBox="1"/>
          <p:nvPr/>
        </p:nvSpPr>
        <p:spPr>
          <a:xfrm>
            <a:off x="3082834" y="1925184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“ Cháu vẽ ông mặt trời”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98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10731"/>
            <a:ext cx="2438400" cy="1381125"/>
          </a:xfrm>
        </p:spPr>
      </p:pic>
      <p:sp>
        <p:nvSpPr>
          <p:cNvPr id="4" name="Rectangle 3"/>
          <p:cNvSpPr/>
          <p:nvPr/>
        </p:nvSpPr>
        <p:spPr>
          <a:xfrm>
            <a:off x="-15239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0892" y="731520"/>
            <a:ext cx="10959738" cy="57999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2247" y="146745"/>
            <a:ext cx="726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các con,  ông mặt trời có lợi ích gì?</a:t>
            </a:r>
            <a:endParaRPr lang="en-US" sz="32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5030" y="999804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15" b="99390" l="7955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8" t="14179" r="8786" b="6302"/>
          <a:stretch/>
        </p:blipFill>
        <p:spPr>
          <a:xfrm>
            <a:off x="1213759" y="1096644"/>
            <a:ext cx="3854630" cy="24032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96449" y="1027906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96552" l="6641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5" t="8548" r="7712" b="1977"/>
          <a:stretch/>
        </p:blipFill>
        <p:spPr>
          <a:xfrm>
            <a:off x="6396449" y="1170646"/>
            <a:ext cx="3985255" cy="250312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45030" y="3766411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96449" y="3794513"/>
            <a:ext cx="4127862" cy="2631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9" t="10222" r="8987"/>
          <a:stretch/>
        </p:blipFill>
        <p:spPr>
          <a:xfrm>
            <a:off x="1227907" y="3866288"/>
            <a:ext cx="3840482" cy="2467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6" b="94479" l="56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4" t="9888" r="898" b="6817"/>
          <a:stretch/>
        </p:blipFill>
        <p:spPr>
          <a:xfrm>
            <a:off x="6548847" y="3894322"/>
            <a:ext cx="4097381" cy="24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xanh đẹp nhất, ấn tượng nhất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821876"/>
            <a:ext cx="9640388" cy="56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xanh đẹp nhất, ấn tượng nhất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6" y="821876"/>
            <a:ext cx="9640388" cy="56163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20194" y="2147439"/>
            <a:ext cx="2795451" cy="2607441"/>
          </a:xfrm>
          <a:prstGeom prst="ellipse">
            <a:avLst/>
          </a:prstGeom>
          <a:solidFill>
            <a:srgbClr val="FF33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47212" y="1515291"/>
            <a:ext cx="875212" cy="6321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83631" y="2555965"/>
            <a:ext cx="998220" cy="1611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21437" y="1556697"/>
            <a:ext cx="162194" cy="9992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48303" y="3531502"/>
            <a:ext cx="612866" cy="716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73444" y="1549839"/>
            <a:ext cx="914399" cy="5383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02825" y="2455817"/>
            <a:ext cx="1083129" cy="1807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85954" y="1564368"/>
            <a:ext cx="288477" cy="8914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205256" y="4248143"/>
            <a:ext cx="1055913" cy="1856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42315" y="2726076"/>
            <a:ext cx="618854" cy="7029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26231" y="2636519"/>
            <a:ext cx="661305" cy="8146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070442" y="3482502"/>
            <a:ext cx="709477" cy="8584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84865" y="4340990"/>
            <a:ext cx="1245327" cy="1349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62699" y="4433838"/>
            <a:ext cx="184513" cy="10574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187843" y="4418366"/>
            <a:ext cx="0" cy="9504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474431" y="4754880"/>
            <a:ext cx="847994" cy="73642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78333" y="4754880"/>
            <a:ext cx="924201" cy="6057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>
            <a:off x="4102825" y="3302597"/>
            <a:ext cx="973113" cy="43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1279027">
            <a:off x="7774613" y="2891589"/>
            <a:ext cx="973113" cy="43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9714" y="568234"/>
            <a:ext cx="10515600" cy="57215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99" b="87037" l="26901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9" t="10351" r="26934" b="15029"/>
          <a:stretch/>
        </p:blipFill>
        <p:spPr>
          <a:xfrm>
            <a:off x="4342582" y="731563"/>
            <a:ext cx="2622369" cy="236583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656669" y="999069"/>
            <a:ext cx="2008958" cy="12516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8708840" y="1378960"/>
            <a:ext cx="2236199" cy="12310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ình ảnh Bông Hoa Dễ Thương Hoa Tám Cánh Hoa Tám Cánh Hoa PNG , Chất, Cánh,  Vẽ Tay Lá PNG và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26" b="899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7757" r="6906" b="9861"/>
          <a:stretch/>
        </p:blipFill>
        <p:spPr bwMode="auto">
          <a:xfrm rot="19418512">
            <a:off x="775090" y="4186093"/>
            <a:ext cx="2286000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Bông Hoa Dễ Thương Hoa Tám Cánh Hoa Tám Cánh Hoa PNG , Chất, Cánh,  Vẽ Tay Lá PNG và Vector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26" b="899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7757" r="6906" b="9861"/>
          <a:stretch/>
        </p:blipFill>
        <p:spPr bwMode="auto">
          <a:xfrm>
            <a:off x="4174396" y="4457298"/>
            <a:ext cx="1832311" cy="172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78" b="80667" l="994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2577" r="10497" b="18504"/>
          <a:stretch/>
        </p:blipFill>
        <p:spPr bwMode="auto">
          <a:xfrm>
            <a:off x="8093211" y="4436371"/>
            <a:ext cx="1447882" cy="18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78" b="80667" l="994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2577" r="10497" b="18504"/>
          <a:stretch/>
        </p:blipFill>
        <p:spPr bwMode="auto">
          <a:xfrm rot="1109431">
            <a:off x="9541093" y="4317352"/>
            <a:ext cx="1447882" cy="18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artoon Flower v 1 by Zurel | 3DOcea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89778" l="28000" r="7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7" r="23145" b="8114"/>
          <a:stretch/>
        </p:blipFill>
        <p:spPr bwMode="auto">
          <a:xfrm>
            <a:off x="2932506" y="4696676"/>
            <a:ext cx="936303" cy="15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artoon Flower v 1 by Zurel | 3DOcea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89778" l="28000" r="71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7" r="23145" b="8114"/>
          <a:stretch/>
        </p:blipFill>
        <p:spPr bwMode="auto">
          <a:xfrm>
            <a:off x="6662056" y="4369165"/>
            <a:ext cx="1039810" cy="17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481" b="100000" l="1438" r="6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2559" r="33655" b="2221"/>
          <a:stretch/>
        </p:blipFill>
        <p:spPr bwMode="auto">
          <a:xfrm>
            <a:off x="534714" y="5355727"/>
            <a:ext cx="10960600" cy="10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鳥のイラスト（無料イラス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190" b="100000" l="58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3" t="27619" r="-4178" b="2257"/>
          <a:stretch/>
        </p:blipFill>
        <p:spPr bwMode="auto">
          <a:xfrm>
            <a:off x="7521889" y="1331043"/>
            <a:ext cx="1116194" cy="8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 23"/>
          <p:cNvSpPr/>
          <p:nvPr/>
        </p:nvSpPr>
        <p:spPr>
          <a:xfrm>
            <a:off x="6640298" y="2055898"/>
            <a:ext cx="1828800" cy="11418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2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ound xanh đẹp nhất, ấn tượng nhất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8978" y="1377243"/>
            <a:ext cx="3397955" cy="3409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60333" y="1377242"/>
            <a:ext cx="3397955" cy="3409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291689" y="1377243"/>
            <a:ext cx="3397955" cy="3409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8622" y="191911"/>
            <a:ext cx="5813778" cy="7676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533" y="1749778"/>
            <a:ext cx="2528711" cy="2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ình ảnh Bút Chì Màu Graffiti đen PNG , Bút Chì Màu đen, Bút Sáp Màu, Nghệ  Thuật PNG trong suốt và Vector để tải xuống miễn ph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8" b="62031" l="5625" r="9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4" t="36513" r="5517" b="39413"/>
          <a:stretch/>
        </p:blipFill>
        <p:spPr bwMode="auto">
          <a:xfrm rot="1662227">
            <a:off x="1071576" y="2551154"/>
            <a:ext cx="2184113" cy="8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94954" y="1811864"/>
            <a:ext cx="2528711" cy="25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10788" y="1811864"/>
            <a:ext cx="2528711" cy="2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10 Hộp Bút Sáp 10 Màu Thiên Long CR-C015 - Bút màu sáp | ShopSach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667" b="84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" t="12181" b="13021"/>
          <a:stretch/>
        </p:blipFill>
        <p:spPr bwMode="auto">
          <a:xfrm>
            <a:off x="8842730" y="2105376"/>
            <a:ext cx="2377721" cy="18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Bộ 10 Bìa Giấy A3 - Màu Trắng - Các loại giấy khác Tác giả OEM |  SachTrangAn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82" y="2174913"/>
            <a:ext cx="2248253" cy="17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64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71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KHANH PRO</cp:lastModifiedBy>
  <cp:revision>17</cp:revision>
  <dcterms:created xsi:type="dcterms:W3CDTF">2022-04-30T15:09:41Z</dcterms:created>
  <dcterms:modified xsi:type="dcterms:W3CDTF">2022-05-02T15:11:30Z</dcterms:modified>
</cp:coreProperties>
</file>