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21"/>
  </p:notesMasterIdLst>
  <p:sldIdLst>
    <p:sldId id="257" r:id="rId2"/>
    <p:sldId id="258" r:id="rId3"/>
    <p:sldId id="259" r:id="rId4"/>
    <p:sldId id="288" r:id="rId5"/>
    <p:sldId id="263" r:id="rId6"/>
    <p:sldId id="260" r:id="rId7"/>
    <p:sldId id="282" r:id="rId8"/>
    <p:sldId id="283" r:id="rId9"/>
    <p:sldId id="284" r:id="rId10"/>
    <p:sldId id="285" r:id="rId11"/>
    <p:sldId id="287" r:id="rId12"/>
    <p:sldId id="267" r:id="rId13"/>
    <p:sldId id="268" r:id="rId14"/>
    <p:sldId id="269" r:id="rId15"/>
    <p:sldId id="280" r:id="rId16"/>
    <p:sldId id="270" r:id="rId17"/>
    <p:sldId id="277" r:id="rId18"/>
    <p:sldId id="281" r:id="rId19"/>
    <p:sldId id="291" r:id="rId20"/>
  </p:sldIdLst>
  <p:sldSz cx="12192000" cy="6858000"/>
  <p:notesSz cx="6858000" cy="9144000"/>
  <p:custDataLst>
    <p:tags r:id="rId22"/>
  </p:custDataLst>
  <p:defaultTextStyle>
    <a:defPPr>
      <a:defRPr lang="vi-VN"/>
    </a:defPPr>
    <a:lvl1pPr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1pPr>
    <a:lvl2pPr marL="4572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2pPr>
    <a:lvl3pPr marL="9144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3pPr>
    <a:lvl4pPr marL="13716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4pPr>
    <a:lvl5pPr marL="18288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5pPr>
    <a:lvl6pPr marL="22860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6pPr>
    <a:lvl7pPr marL="27432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7pPr>
    <a:lvl8pPr marL="32004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8pPr>
    <a:lvl9pPr marL="36576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4"/>
    <p:restoredTop sz="94643"/>
  </p:normalViewPr>
  <p:slideViewPr>
    <p:cSldViewPr snapToGrid="0" snapToObjects="1">
      <p:cViewPr>
        <p:scale>
          <a:sx n="72" d="100"/>
          <a:sy n="72" d="100"/>
        </p:scale>
        <p:origin x="-55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hape 3"/>
          <p:cNvSpPr>
            <a:spLocks noGrp="1" noRot="1" noChangeAspect="1"/>
          </p:cNvSpPr>
          <p:nvPr>
            <p:ph type="sldImg" idx="2"/>
          </p:nvPr>
        </p:nvSpPr>
        <p:spPr bwMode="auto">
          <a:xfrm>
            <a:off x="1143000" y="685800"/>
            <a:ext cx="4572000" cy="3429000"/>
          </a:xfrm>
          <a:custGeom>
            <a:avLst/>
            <a:gdLst>
              <a:gd name="T0" fmla="*/ 0 w 120000"/>
              <a:gd name="T1" fmla="*/ 0 h 120000"/>
              <a:gd name="T2" fmla="*/ 174193200 w 120000"/>
              <a:gd name="T3" fmla="*/ 0 h 120000"/>
              <a:gd name="T4" fmla="*/ 174193200 w 120000"/>
              <a:gd name="T5" fmla="*/ 97983675 h 120000"/>
              <a:gd name="T6" fmla="*/ 0 w 120000"/>
              <a:gd name="T7" fmla="*/ 97983675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4" name="Shape 4"/>
          <p:cNvSpPr txBox="1">
            <a:spLocks noGrp="1"/>
          </p:cNvSpPr>
          <p:nvPr>
            <p:ph type="body" idx="1"/>
          </p:nvPr>
        </p:nvSpPr>
        <p:spPr>
          <a:xfrm>
            <a:off x="685800" y="4343400"/>
            <a:ext cx="5486400" cy="4114800"/>
          </a:xfrm>
          <a:prstGeom prst="rect">
            <a:avLst/>
          </a:prstGeom>
          <a:noFill/>
          <a:ln>
            <a:noFill/>
          </a:ln>
        </p:spPr>
        <p:txBody>
          <a:bodyPr vert="horz" wrap="square" lIns="91425" tIns="91425" rIns="91425" bIns="91425" numCol="1" anchor="t" anchorCtr="0" compatLnSpc="1">
            <a:prstTxWarp prst="textNoShape">
              <a:avLst/>
            </a:prstTxWarp>
          </a:bodyPr>
          <a:lstStyle/>
          <a:p>
            <a:pPr lvl="0"/>
            <a:endParaRPr lang="vi-VN" noProof="0" smtClean="0"/>
          </a:p>
        </p:txBody>
      </p:sp>
    </p:spTree>
    <p:extLst>
      <p:ext uri="{BB962C8B-B14F-4D97-AF65-F5344CB8AC3E}">
        <p14:creationId xmlns:p14="http://schemas.microsoft.com/office/powerpoint/2010/main" val="3885815805"/>
      </p:ext>
    </p:extLst>
  </p:cSld>
  <p:clrMap bg1="lt1" tx1="dk1" bg2="dk2" tx2="lt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lvl1pPr>
              <a:defRPr/>
            </a:lvl1pPr>
          </a:lstStyle>
          <a:p>
            <a:pPr>
              <a:defRPr/>
            </a:pPr>
            <a:fld id="{1D41BC43-2C9C-4B2F-A8E4-8EDCF0083170}" type="datetimeFigureOut">
              <a:rPr lang="vi-VN"/>
              <a:pPr>
                <a:defRPr/>
              </a:pPr>
              <a:t>18/05/2022</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6950EB3E-9AAF-479B-9AB7-0F1399FE0229}" type="slidenum">
              <a:rPr lang="vi-VN" altLang="en-US"/>
              <a:pPr>
                <a:defRPr/>
              </a:pPr>
              <a:t>‹#›</a:t>
            </a:fld>
            <a:endParaRPr lang="vi-VN" altLang="en-US"/>
          </a:p>
        </p:txBody>
      </p:sp>
    </p:spTree>
    <p:extLst>
      <p:ext uri="{BB962C8B-B14F-4D97-AF65-F5344CB8AC3E}">
        <p14:creationId xmlns:p14="http://schemas.microsoft.com/office/powerpoint/2010/main" val="3230158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0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194227502"/>
      </p:ext>
    </p:extLst>
  </p:cSld>
  <p:clrMapOvr>
    <a:masterClrMapping/>
  </p:clrMapOvr>
  <p:timing>
    <p:tnLst>
      <p:par>
        <p:cTn id="1" dur="indefinite" restart="never" nodeType="tmRoot"/>
      </p:par>
    </p:tnLst>
  </p:timing>
  <p:hf sldNum="0" hdr="0" ftr="0" dt="0"/>
</p:sldLayout>
</file>

<file path=ppt/slideLayouts/slideLayout100.xml><?xml version="1.0" encoding="utf-8"?>
<p:sldLayout xmlns:a="http://schemas.openxmlformats.org/drawingml/2006/main" xmlns:r="http://schemas.openxmlformats.org/officeDocument/2006/relationships" xmlns:p="http://schemas.openxmlformats.org/presentationml/2006/main" type="blank" preserve="1">
  <p:cSld name="1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BF8AED2-D2D1-4A27-B308-F3671B5B2C05}"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1DF1100-4227-41FB-9C5F-9A0BF43FD8D4}" type="slidenum">
              <a:rPr lang="vi-VN" altLang="en-US"/>
              <a:pPr>
                <a:defRPr/>
              </a:pPr>
              <a:t>‹#›</a:t>
            </a:fld>
            <a:endParaRPr lang="vi-VN" altLang="en-US"/>
          </a:p>
        </p:txBody>
      </p:sp>
    </p:spTree>
    <p:extLst>
      <p:ext uri="{BB962C8B-B14F-4D97-AF65-F5344CB8AC3E}">
        <p14:creationId xmlns:p14="http://schemas.microsoft.com/office/powerpoint/2010/main" val="2848106607"/>
      </p:ext>
    </p:extLst>
  </p:cSld>
  <p:clrMapOvr>
    <a:masterClrMapping/>
  </p:clrMapOvr>
  <p:hf sldNum="0" hdr="0" ftr="0" dt="0"/>
</p:sldLayout>
</file>

<file path=ppt/slideLayouts/slideLayout101.xml><?xml version="1.0" encoding="utf-8"?>
<p:sldLayout xmlns:a="http://schemas.openxmlformats.org/drawingml/2006/main" xmlns:r="http://schemas.openxmlformats.org/officeDocument/2006/relationships" xmlns:p="http://schemas.openxmlformats.org/presentationml/2006/main" type="blank" preserve="1">
  <p:cSld name="1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4FD432A-6635-48C6-82BC-C670A68129C1}"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9D0869C8-687F-4812-ABF7-A8C5F527652F}" type="slidenum">
              <a:rPr lang="vi-VN" altLang="en-US"/>
              <a:pPr>
                <a:defRPr/>
              </a:pPr>
              <a:t>‹#›</a:t>
            </a:fld>
            <a:endParaRPr lang="vi-VN" altLang="en-US"/>
          </a:p>
        </p:txBody>
      </p:sp>
    </p:spTree>
    <p:extLst>
      <p:ext uri="{BB962C8B-B14F-4D97-AF65-F5344CB8AC3E}">
        <p14:creationId xmlns:p14="http://schemas.microsoft.com/office/powerpoint/2010/main" val="716883485"/>
      </p:ext>
    </p:extLst>
  </p:cSld>
  <p:clrMapOvr>
    <a:masterClrMapping/>
  </p:clrMapOvr>
  <p:hf sldNum="0" hdr="0" ftr="0" dt="0"/>
</p:sldLayout>
</file>

<file path=ppt/slideLayouts/slideLayout102.xml><?xml version="1.0" encoding="utf-8"?>
<p:sldLayout xmlns:a="http://schemas.openxmlformats.org/drawingml/2006/main" xmlns:r="http://schemas.openxmlformats.org/officeDocument/2006/relationships" xmlns:p="http://schemas.openxmlformats.org/presentationml/2006/main" type="blank" preserve="1">
  <p:cSld name="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5E326B6-E65D-46DF-AFF3-119A58CCEF77}"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5C23262-66FB-4F57-9F3A-82B94259E072}" type="slidenum">
              <a:rPr lang="vi-VN" altLang="en-US"/>
              <a:pPr>
                <a:defRPr/>
              </a:pPr>
              <a:t>‹#›</a:t>
            </a:fld>
            <a:endParaRPr lang="vi-VN" altLang="en-US"/>
          </a:p>
        </p:txBody>
      </p:sp>
    </p:spTree>
    <p:extLst>
      <p:ext uri="{BB962C8B-B14F-4D97-AF65-F5344CB8AC3E}">
        <p14:creationId xmlns:p14="http://schemas.microsoft.com/office/powerpoint/2010/main" val="2750157178"/>
      </p:ext>
    </p:extLst>
  </p:cSld>
  <p:clrMapOvr>
    <a:masterClrMapping/>
  </p:clrMapOvr>
  <p:hf sldNum="0" hdr="0" ftr="0" dt="0"/>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6C88916-F77F-4366-B6CC-B85EBF47EFCF}"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D1D22503-96B8-44FC-829D-F8BB18EFBA6E}" type="slidenum">
              <a:rPr lang="vi-VN" altLang="en-US"/>
              <a:pPr>
                <a:defRPr/>
              </a:pPr>
              <a:t>‹#›</a:t>
            </a:fld>
            <a:endParaRPr lang="vi-VN" altLang="en-US"/>
          </a:p>
        </p:txBody>
      </p:sp>
    </p:spTree>
    <p:extLst>
      <p:ext uri="{BB962C8B-B14F-4D97-AF65-F5344CB8AC3E}">
        <p14:creationId xmlns:p14="http://schemas.microsoft.com/office/powerpoint/2010/main" val="3285660821"/>
      </p:ext>
    </p:extLst>
  </p:cSld>
  <p:clrMapOvr>
    <a:masterClrMapping/>
  </p:clrMapOvr>
  <p:hf sldNum="0" hdr="0" ftr="0" dt="0"/>
</p:sldLayout>
</file>

<file path=ppt/slideLayouts/slideLayout104.xml><?xml version="1.0" encoding="utf-8"?>
<p:sldLayout xmlns:a="http://schemas.openxmlformats.org/drawingml/2006/main" xmlns:r="http://schemas.openxmlformats.org/officeDocument/2006/relationships" xmlns:p="http://schemas.openxmlformats.org/presentationml/2006/main" type="blank" preserve="1">
  <p:cSld name="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8CF60AA-43CA-4C04-8630-68B06DD808ED}"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2B3C1E3F-F180-4C8B-B7C1-37C71D7A27ED}" type="slidenum">
              <a:rPr lang="vi-VN" altLang="en-US"/>
              <a:pPr>
                <a:defRPr/>
              </a:pPr>
              <a:t>‹#›</a:t>
            </a:fld>
            <a:endParaRPr lang="vi-VN" altLang="en-US"/>
          </a:p>
        </p:txBody>
      </p:sp>
    </p:spTree>
    <p:extLst>
      <p:ext uri="{BB962C8B-B14F-4D97-AF65-F5344CB8AC3E}">
        <p14:creationId xmlns:p14="http://schemas.microsoft.com/office/powerpoint/2010/main" val="1629460894"/>
      </p:ext>
    </p:extLst>
  </p:cSld>
  <p:clrMapOvr>
    <a:masterClrMapping/>
  </p:clrMapOvr>
  <p:hf sldNum="0" hdr="0" ftr="0" dt="0"/>
</p:sldLayout>
</file>

<file path=ppt/slideLayouts/slideLayout105.xml><?xml version="1.0" encoding="utf-8"?>
<p:sldLayout xmlns:a="http://schemas.openxmlformats.org/drawingml/2006/main" xmlns:r="http://schemas.openxmlformats.org/officeDocument/2006/relationships" xmlns:p="http://schemas.openxmlformats.org/presentationml/2006/main" type="blank" preserve="1">
  <p:cSld name="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8B2AED-ADC1-42B1-A455-686B88422756}"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94AE4C72-244F-467C-9EBF-6EE74076B129}" type="slidenum">
              <a:rPr lang="vi-VN" altLang="en-US"/>
              <a:pPr>
                <a:defRPr/>
              </a:pPr>
              <a:t>‹#›</a:t>
            </a:fld>
            <a:endParaRPr lang="vi-VN" altLang="en-US"/>
          </a:p>
        </p:txBody>
      </p:sp>
    </p:spTree>
    <p:extLst>
      <p:ext uri="{BB962C8B-B14F-4D97-AF65-F5344CB8AC3E}">
        <p14:creationId xmlns:p14="http://schemas.microsoft.com/office/powerpoint/2010/main" val="3729346513"/>
      </p:ext>
    </p:extLst>
  </p:cSld>
  <p:clrMapOvr>
    <a:masterClrMapping/>
  </p:clrMapOvr>
  <p:hf sldNum="0" hdr="0" ftr="0" dt="0"/>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7A8BD4E-077B-427C-812B-76D5AE1707DE}"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6574E0B7-6E4E-40C9-899A-AF70DFE8FE5C}" type="slidenum">
              <a:rPr lang="vi-VN" altLang="en-US"/>
              <a:pPr>
                <a:defRPr/>
              </a:pPr>
              <a:t>‹#›</a:t>
            </a:fld>
            <a:endParaRPr lang="vi-VN" altLang="en-US"/>
          </a:p>
        </p:txBody>
      </p:sp>
    </p:spTree>
    <p:extLst>
      <p:ext uri="{BB962C8B-B14F-4D97-AF65-F5344CB8AC3E}">
        <p14:creationId xmlns:p14="http://schemas.microsoft.com/office/powerpoint/2010/main" val="27561435"/>
      </p:ext>
    </p:extLst>
  </p:cSld>
  <p:clrMapOvr>
    <a:masterClrMapping/>
  </p:clrMapOvr>
  <p:hf sldNum="0" hdr="0" ftr="0" dt="0"/>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ACC56E-224C-483A-94B6-6735A8483623}"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448A41DC-9897-49A4-955A-8DF5777A4704}" type="slidenum">
              <a:rPr lang="vi-VN" altLang="en-US"/>
              <a:pPr>
                <a:defRPr/>
              </a:pPr>
              <a:t>‹#›</a:t>
            </a:fld>
            <a:endParaRPr lang="vi-VN" altLang="en-US"/>
          </a:p>
        </p:txBody>
      </p:sp>
    </p:spTree>
    <p:extLst>
      <p:ext uri="{BB962C8B-B14F-4D97-AF65-F5344CB8AC3E}">
        <p14:creationId xmlns:p14="http://schemas.microsoft.com/office/powerpoint/2010/main" val="2456759792"/>
      </p:ext>
    </p:extLst>
  </p:cSld>
  <p:clrMapOvr>
    <a:masterClrMapping/>
  </p:clrMapOvr>
  <p:hf sldNum="0" hdr="0" ftr="0" dt="0"/>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38E80F3-1F33-4915-BE79-B565E8775F78}"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4B78B535-6C36-4DB6-83CF-042E02C395E0}" type="slidenum">
              <a:rPr lang="vi-VN" altLang="en-US"/>
              <a:pPr>
                <a:defRPr/>
              </a:pPr>
              <a:t>‹#›</a:t>
            </a:fld>
            <a:endParaRPr lang="vi-VN" altLang="en-US"/>
          </a:p>
        </p:txBody>
      </p:sp>
    </p:spTree>
    <p:extLst>
      <p:ext uri="{BB962C8B-B14F-4D97-AF65-F5344CB8AC3E}">
        <p14:creationId xmlns:p14="http://schemas.microsoft.com/office/powerpoint/2010/main" val="2390287707"/>
      </p:ext>
    </p:extLst>
  </p:cSld>
  <p:clrMapOvr>
    <a:masterClrMapping/>
  </p:clrMapOvr>
  <p:hf sldNum="0" hdr="0" ftr="0" dt="0"/>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248AA50-FD16-400B-A6E9-9786F13C7BD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61A15293-5662-4429-9AB1-A754F6507643}" type="slidenum">
              <a:rPr lang="vi-VN" altLang="en-US"/>
              <a:pPr>
                <a:defRPr/>
              </a:pPr>
              <a:t>‹#›</a:t>
            </a:fld>
            <a:endParaRPr lang="vi-VN" altLang="en-US"/>
          </a:p>
        </p:txBody>
      </p:sp>
    </p:spTree>
    <p:extLst>
      <p:ext uri="{BB962C8B-B14F-4D97-AF65-F5344CB8AC3E}">
        <p14:creationId xmlns:p14="http://schemas.microsoft.com/office/powerpoint/2010/main" val="24057208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0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1215088598"/>
      </p:ext>
    </p:extLst>
  </p:cSld>
  <p:clrMapOvr>
    <a:masterClrMapping/>
  </p:clrMapOvr>
  <p:timing>
    <p:tnLst>
      <p:par>
        <p:cTn id="1" dur="indefinite" restart="never" nodeType="tmRoot"/>
      </p:par>
    </p:tnLst>
  </p:timing>
  <p:hf sldNum="0" hdr="0" ftr="0" dt="0"/>
</p:sldLayout>
</file>

<file path=ppt/slideLayouts/slideLayout11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CBE8EE2-2506-45FA-A324-45B70187765A}"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6173B91C-2137-4420-987C-CBDAFDDAB847}" type="slidenum">
              <a:rPr lang="vi-VN" altLang="en-US"/>
              <a:pPr>
                <a:defRPr/>
              </a:pPr>
              <a:t>‹#›</a:t>
            </a:fld>
            <a:endParaRPr lang="vi-VN" altLang="en-US"/>
          </a:p>
        </p:txBody>
      </p:sp>
    </p:spTree>
    <p:extLst>
      <p:ext uri="{BB962C8B-B14F-4D97-AF65-F5344CB8AC3E}">
        <p14:creationId xmlns:p14="http://schemas.microsoft.com/office/powerpoint/2010/main" val="3199751584"/>
      </p:ext>
    </p:extLst>
  </p:cSld>
  <p:clrMapOvr>
    <a:masterClrMapping/>
  </p:clrMapOvr>
  <p:hf sldNum="0" hdr="0" ftr="0" dt="0"/>
</p:sldLayout>
</file>

<file path=ppt/slideLayouts/slideLayout1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655F9C6-D5B3-425C-BC9C-7B1AF8B577D0}" type="datetimeFigureOut">
              <a:rPr lang="vi-VN"/>
              <a:pPr>
                <a:defRPr/>
              </a:pPr>
              <a:t>18/05/2022</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A1C6AD5B-2C60-44F6-9A32-1B9A4ABA860A}" type="slidenum">
              <a:rPr lang="vi-VN" altLang="en-US"/>
              <a:pPr>
                <a:defRPr/>
              </a:pPr>
              <a:t>‹#›</a:t>
            </a:fld>
            <a:endParaRPr lang="vi-VN" altLang="en-US"/>
          </a:p>
        </p:txBody>
      </p:sp>
    </p:spTree>
    <p:extLst>
      <p:ext uri="{BB962C8B-B14F-4D97-AF65-F5344CB8AC3E}">
        <p14:creationId xmlns:p14="http://schemas.microsoft.com/office/powerpoint/2010/main" val="3466121192"/>
      </p:ext>
    </p:extLst>
  </p:cSld>
  <p:clrMapOvr>
    <a:masterClrMapping/>
  </p:clrMapOvr>
  <p:hf sldNum="0" hdr="0" ftr="0" dt="0"/>
</p:sldLayout>
</file>

<file path=ppt/slideLayouts/slideLayout1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9D7395B-0050-4EE2-B5AA-FB9B88B593AB}" type="datetimeFigureOut">
              <a:rPr lang="vi-VN"/>
              <a:pPr>
                <a:defRPr/>
              </a:pPr>
              <a:t>18/05/2022</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28735C81-6AB0-4360-9A93-E3D0DDEDF678}" type="slidenum">
              <a:rPr lang="vi-VN" altLang="en-US"/>
              <a:pPr>
                <a:defRPr/>
              </a:pPr>
              <a:t>‹#›</a:t>
            </a:fld>
            <a:endParaRPr lang="vi-VN" altLang="en-US"/>
          </a:p>
        </p:txBody>
      </p:sp>
    </p:spTree>
    <p:extLst>
      <p:ext uri="{BB962C8B-B14F-4D97-AF65-F5344CB8AC3E}">
        <p14:creationId xmlns:p14="http://schemas.microsoft.com/office/powerpoint/2010/main" val="1011861512"/>
      </p:ext>
    </p:extLst>
  </p:cSld>
  <p:clrMapOvr>
    <a:masterClrMapping/>
  </p:clrMapOvr>
  <p:hf sldNum="0" hdr="0" ftr="0" dt="0"/>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fld id="{E5ECB8F7-1617-483B-A477-8D2BE5BDA6C7}" type="datetimeFigureOut">
              <a:rPr lang="vi-VN"/>
              <a:pPr>
                <a:defRPr/>
              </a:pPr>
              <a:t>18/05/2022</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5EF06C88-1190-438B-B563-FAEF36E6AC5F}" type="slidenum">
              <a:rPr lang="vi-VN" altLang="en-US"/>
              <a:pPr>
                <a:defRPr/>
              </a:pPr>
              <a:t>‹#›</a:t>
            </a:fld>
            <a:endParaRPr lang="vi-VN" altLang="en-US"/>
          </a:p>
        </p:txBody>
      </p:sp>
    </p:spTree>
    <p:extLst>
      <p:ext uri="{BB962C8B-B14F-4D97-AF65-F5344CB8AC3E}">
        <p14:creationId xmlns:p14="http://schemas.microsoft.com/office/powerpoint/2010/main" val="788995259"/>
      </p:ext>
    </p:extLst>
  </p:cSld>
  <p:clrMapOvr>
    <a:masterClrMapping/>
  </p:clrMapOvr>
  <p:hf sldNum="0" hdr="0" ftr="0" dt="0"/>
</p:sldLayout>
</file>

<file path=ppt/slideLayouts/slideLayout1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fld id="{4977C18A-5C5C-4536-B705-E85E4D2F57B9}" type="datetimeFigureOut">
              <a:rPr lang="vi-VN"/>
              <a:pPr>
                <a:defRPr/>
              </a:pPr>
              <a:t>18/05/2022</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7805B91F-3D57-4B95-9CFB-98A0A1C3FBEB}" type="slidenum">
              <a:rPr lang="vi-VN" altLang="en-US"/>
              <a:pPr>
                <a:defRPr/>
              </a:pPr>
              <a:t>‹#›</a:t>
            </a:fld>
            <a:endParaRPr lang="vi-VN" altLang="en-US"/>
          </a:p>
        </p:txBody>
      </p:sp>
    </p:spTree>
    <p:extLst>
      <p:ext uri="{BB962C8B-B14F-4D97-AF65-F5344CB8AC3E}">
        <p14:creationId xmlns:p14="http://schemas.microsoft.com/office/powerpoint/2010/main" val="366424994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9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3229557511"/>
      </p:ext>
    </p:extLst>
  </p:cSld>
  <p:clrMapOvr>
    <a:masterClrMapping/>
  </p:clrMapOvr>
  <p:timing>
    <p:tnLst>
      <p:par>
        <p:cT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9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387361381"/>
      </p:ext>
    </p:extLst>
  </p:cSld>
  <p:clrMapOvr>
    <a:masterClrMapping/>
  </p:clrMapOvr>
  <p:timing>
    <p:tnLst>
      <p:par>
        <p:cTn id="1" dur="indefinite" restart="never" nodeType="tmRoot"/>
      </p:par>
    </p:tnLst>
  </p:timing>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9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198762124"/>
      </p:ext>
    </p:extLst>
  </p:cSld>
  <p:clrMapOvr>
    <a:masterClrMapping/>
  </p:clrMapOvr>
  <p:timing>
    <p:tnLst>
      <p:par>
        <p:cTn id="1" dur="indefinite" restart="never" nodeType="tmRoot"/>
      </p:par>
    </p:tnLst>
  </p:timing>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9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159072734"/>
      </p:ext>
    </p:extLst>
  </p:cSld>
  <p:clrMapOvr>
    <a:masterClrMapping/>
  </p:clrMapOvr>
  <p:timing>
    <p:tnLst>
      <p:par>
        <p:cTn id="1" dur="indefinite" restart="never" nodeType="tmRoot"/>
      </p:par>
    </p:tnLst>
  </p:timing>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9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1109808871"/>
      </p:ext>
    </p:extLst>
  </p:cSld>
  <p:clrMapOvr>
    <a:masterClrMapping/>
  </p:clrMapOvr>
  <p:timing>
    <p:tnLst>
      <p:par>
        <p:cTn id="1" dur="indefinite" restart="never" nodeType="tmRoot"/>
      </p:par>
    </p:tnLst>
  </p:timing>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9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2221109"/>
      </p:ext>
    </p:extLst>
  </p:cSld>
  <p:clrMapOvr>
    <a:masterClrMapping/>
  </p:clrMapOvr>
  <p:timing>
    <p:tnLst>
      <p:par>
        <p:cTn id="1" dur="indefinite" restart="never" nodeType="tmRoot"/>
      </p:par>
    </p:tnLst>
  </p:timing>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9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1210571454"/>
      </p:ext>
    </p:extLst>
  </p:cSld>
  <p:clrMapOvr>
    <a:masterClrMapping/>
  </p:clrMapOvr>
  <p:timing>
    <p:tnLst>
      <p:par>
        <p:cTn id="1" dur="indefinite" restart="never" nodeType="tmRoot"/>
      </p:par>
    </p:tnLst>
  </p:timing>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9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557746632"/>
      </p:ext>
    </p:extLst>
  </p:cSld>
  <p:clrMapOvr>
    <a:masterClrMapping/>
  </p:clrMapOvr>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fld id="{5B24B877-B4A6-4E64-8B7D-F4168CC53290}" type="datetimeFigureOut">
              <a:rPr lang="vi-VN"/>
              <a:pPr>
                <a:defRPr/>
              </a:pPr>
              <a:t>18/05/2022</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F150A724-D568-42FB-8D0E-F686631F1531}" type="slidenum">
              <a:rPr lang="vi-VN" altLang="en-US"/>
              <a:pPr>
                <a:defRPr/>
              </a:pPr>
              <a:t>‹#›</a:t>
            </a:fld>
            <a:endParaRPr lang="vi-VN" altLang="en-US"/>
          </a:p>
        </p:txBody>
      </p:sp>
    </p:spTree>
    <p:extLst>
      <p:ext uri="{BB962C8B-B14F-4D97-AF65-F5344CB8AC3E}">
        <p14:creationId xmlns:p14="http://schemas.microsoft.com/office/powerpoint/2010/main" val="4168974070"/>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9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3572606961"/>
      </p:ext>
    </p:extLst>
  </p:cSld>
  <p:clrMapOvr>
    <a:masterClrMapping/>
  </p:clrMapOvr>
  <p:timing>
    <p:tnLst>
      <p:par>
        <p:cTn id="1" dur="indefinite" restart="never" nodeType="tmRoot"/>
      </p:par>
    </p:tnLst>
  </p:timing>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9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4100773647"/>
      </p:ext>
    </p:extLst>
  </p:cSld>
  <p:clrMapOvr>
    <a:masterClrMapping/>
  </p:clrMapOvr>
  <p:timing>
    <p:tnLst>
      <p:par>
        <p:cTn id="1" dur="indefinite" restart="never" nodeType="tmRoot"/>
      </p:par>
    </p:tnLst>
  </p:timing>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8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394281887"/>
      </p:ext>
    </p:extLst>
  </p:cSld>
  <p:clrMapOvr>
    <a:masterClrMapping/>
  </p:clrMapOvr>
  <p:timing>
    <p:tnLst>
      <p:par>
        <p:cTn id="1" dur="indefinite" restart="never" nodeType="tmRoot"/>
      </p:par>
    </p:tnLst>
  </p:timing>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8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536488235"/>
      </p:ext>
    </p:extLst>
  </p:cSld>
  <p:clrMapOvr>
    <a:masterClrMapping/>
  </p:clrMapOvr>
  <p:timing>
    <p:tnLst>
      <p:par>
        <p:cTn id="1" dur="indefinite" restart="never" nodeType="tmRoot"/>
      </p:par>
    </p:tnLst>
  </p:timing>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8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464670776"/>
      </p:ext>
    </p:extLst>
  </p:cSld>
  <p:clrMapOvr>
    <a:masterClrMapping/>
  </p:clrMapOvr>
  <p:timing>
    <p:tnLst>
      <p:par>
        <p:cTn id="1" dur="indefinite" restart="never" nodeType="tmRoot"/>
      </p:par>
    </p:tnLst>
  </p:timing>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8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1787366500"/>
      </p:ext>
    </p:extLst>
  </p:cSld>
  <p:clrMapOvr>
    <a:masterClrMapping/>
  </p:clrMapOvr>
  <p:timing>
    <p:tnLst>
      <p:par>
        <p:cTn id="1" dur="indefinite" restart="never" nodeType="tmRoot"/>
      </p:par>
    </p:tnLst>
  </p:timing>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8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1455174013"/>
      </p:ext>
    </p:extLst>
  </p:cSld>
  <p:clrMapOvr>
    <a:masterClrMapping/>
  </p:clrMapOvr>
  <p:timing>
    <p:tnLst>
      <p:par>
        <p:cTn id="1" dur="indefinite" restart="never" nodeType="tmRoot"/>
      </p:par>
    </p:tnLst>
  </p:timing>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8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3979429373"/>
      </p:ext>
    </p:extLst>
  </p:cSld>
  <p:clrMapOvr>
    <a:masterClrMapping/>
  </p:clrMapOvr>
  <p:timing>
    <p:tnLst>
      <p:par>
        <p:cTn id="1" dur="indefinite" restart="never" nodeType="tmRoot"/>
      </p:par>
    </p:tnLst>
  </p:timing>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8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810395717"/>
      </p:ext>
    </p:extLst>
  </p:cSld>
  <p:clrMapOvr>
    <a:masterClrMapping/>
  </p:clrMapOvr>
  <p:timing>
    <p:tnLst>
      <p:par>
        <p:cTn id="1" dur="indefinite" restart="never" nodeType="tmRoot"/>
      </p:par>
    </p:tnLst>
  </p:timing>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8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57505121"/>
      </p:ext>
    </p:extLst>
  </p:cSld>
  <p:clrMapOvr>
    <a:masterClrMapping/>
  </p:clrMapOvr>
  <p:timing>
    <p:tnLst>
      <p:par>
        <p:cTn id="1" dur="indefinite" restart="never" nodeType="tmRoot"/>
      </p:par>
    </p:tnLst>
  </p:timing>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3B2A9EB-718F-4786-B254-508A2037417C}" type="datetimeFigureOut">
              <a:rPr lang="vi-VN"/>
              <a:pPr>
                <a:defRPr/>
              </a:pPr>
              <a:t>18/05/2022</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98B7BBEB-A3E1-484F-BB73-75F139679263}" type="slidenum">
              <a:rPr lang="vi-VN" altLang="en-US"/>
              <a:pPr>
                <a:defRPr/>
              </a:pPr>
              <a:t>‹#›</a:t>
            </a:fld>
            <a:endParaRPr lang="vi-VN" altLang="en-US"/>
          </a:p>
        </p:txBody>
      </p:sp>
    </p:spTree>
    <p:extLst>
      <p:ext uri="{BB962C8B-B14F-4D97-AF65-F5344CB8AC3E}">
        <p14:creationId xmlns:p14="http://schemas.microsoft.com/office/powerpoint/2010/main" val="3436190737"/>
      </p:ext>
    </p:extLst>
  </p:cSld>
  <p:clrMapOvr>
    <a:masterClrMapping/>
  </p:clrMapOvr>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8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883807112"/>
      </p:ext>
    </p:extLst>
  </p:cSld>
  <p:clrMapOvr>
    <a:masterClrMapping/>
  </p:clrMapOvr>
  <p:timing>
    <p:tnLst>
      <p:par>
        <p:cTn id="1" dur="indefinite" restart="never" nodeType="tmRoot"/>
      </p:par>
    </p:tnLst>
  </p:timing>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8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149352071"/>
      </p:ext>
    </p:extLst>
  </p:cSld>
  <p:clrMapOvr>
    <a:masterClrMapping/>
  </p:clrMapOvr>
  <p:timing>
    <p:tnLst>
      <p:par>
        <p:cTn id="1" dur="indefinite" restart="never" nodeType="tmRoot"/>
      </p:par>
    </p:tnLst>
  </p:timing>
  <p:hf sldNum="0"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7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3405987809"/>
      </p:ext>
    </p:extLst>
  </p:cSld>
  <p:clrMapOvr>
    <a:masterClrMapping/>
  </p:clrMapOvr>
  <p:timing>
    <p:tnLst>
      <p:par>
        <p:cTn id="1" dur="indefinite" restart="never" nodeType="tmRoot"/>
      </p:par>
    </p:tnLst>
  </p:timing>
  <p:hf sldNum="0"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7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1022819100"/>
      </p:ext>
    </p:extLst>
  </p:cSld>
  <p:clrMapOvr>
    <a:masterClrMapping/>
  </p:clrMapOvr>
  <p:timing>
    <p:tnLst>
      <p:par>
        <p:cTn id="1" dur="indefinite" restart="never" nodeType="tmRoot"/>
      </p:par>
    </p:tnLst>
  </p:timing>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7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381435135"/>
      </p:ext>
    </p:extLst>
  </p:cSld>
  <p:clrMapOvr>
    <a:masterClrMapping/>
  </p:clrMapOvr>
  <p:timing>
    <p:tnLst>
      <p:par>
        <p:cTn id="1" dur="indefinite" restart="never" nodeType="tmRoot"/>
      </p:par>
    </p:tnLst>
  </p:timing>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7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539705088"/>
      </p:ext>
    </p:extLst>
  </p:cSld>
  <p:clrMapOvr>
    <a:masterClrMapping/>
  </p:clrMapOvr>
  <p:timing>
    <p:tnLst>
      <p:par>
        <p:cTn id="1" dur="indefinite" restart="never" nodeType="tmRoot"/>
      </p:par>
    </p:tnLst>
  </p:timing>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7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474858992"/>
      </p:ext>
    </p:extLst>
  </p:cSld>
  <p:clrMapOvr>
    <a:masterClrMapping/>
  </p:clrMapOvr>
  <p:timing>
    <p:tnLst>
      <p:par>
        <p:cTn id="1" dur="indefinite" restart="never" nodeType="tmRoot"/>
      </p:par>
    </p:tnLst>
  </p:timing>
  <p:hf sldNum="0"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7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04125697"/>
      </p:ext>
    </p:extLst>
  </p:cSld>
  <p:clrMapOvr>
    <a:masterClrMapping/>
  </p:clrMapOvr>
  <p:timing>
    <p:tnLst>
      <p:par>
        <p:cTn id="1" dur="indefinite" restart="never" nodeType="tmRoot"/>
      </p:par>
    </p:tnLst>
  </p:timing>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7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3277109495"/>
      </p:ext>
    </p:extLst>
  </p:cSld>
  <p:clrMapOvr>
    <a:masterClrMapping/>
  </p:clrMapOvr>
  <p:timing>
    <p:tnLst>
      <p:par>
        <p:cTn id="1" dur="indefinite" restart="never" nodeType="tmRoot"/>
      </p:par>
    </p:tnLst>
  </p:timing>
  <p:hf sldNum="0"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7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726128192"/>
      </p:ext>
    </p:extLst>
  </p:cSld>
  <p:clrMapOvr>
    <a:masterClrMapping/>
  </p:clrMapOvr>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3"/>
          <p:cNvSpPr>
            <a:spLocks noGrp="1"/>
          </p:cNvSpPr>
          <p:nvPr>
            <p:ph type="dt" sz="half" idx="10"/>
          </p:nvPr>
        </p:nvSpPr>
        <p:spPr/>
        <p:txBody>
          <a:bodyPr/>
          <a:lstStyle>
            <a:lvl1pPr>
              <a:defRPr/>
            </a:lvl1pPr>
          </a:lstStyle>
          <a:p>
            <a:pPr>
              <a:defRPr/>
            </a:pPr>
            <a:fld id="{909534D8-288C-40C2-986C-D7AAABA52427}" type="datetimeFigureOut">
              <a:rPr lang="vi-VN"/>
              <a:pPr>
                <a:defRPr/>
              </a:pPr>
              <a:t>18/05/2022</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CE664EF9-8631-4D42-89CB-CB69488C97B5}" type="slidenum">
              <a:rPr lang="vi-VN" altLang="en-US"/>
              <a:pPr>
                <a:defRPr/>
              </a:pPr>
              <a:t>‹#›</a:t>
            </a:fld>
            <a:endParaRPr lang="vi-VN" altLang="en-US"/>
          </a:p>
        </p:txBody>
      </p:sp>
    </p:spTree>
    <p:extLst>
      <p:ext uri="{BB962C8B-B14F-4D97-AF65-F5344CB8AC3E}">
        <p14:creationId xmlns:p14="http://schemas.microsoft.com/office/powerpoint/2010/main" val="1835350097"/>
      </p:ext>
    </p:extLst>
  </p:cSld>
  <p:clrMapOvr>
    <a:masterClrMapping/>
  </p:clrMapOvr>
  <p:hf sldNum="0"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7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3283692264"/>
      </p:ext>
    </p:extLst>
  </p:cSld>
  <p:clrMapOvr>
    <a:masterClrMapping/>
  </p:clrMapOvr>
  <p:timing>
    <p:tnLst>
      <p:par>
        <p:cTn id="1" dur="indefinite" restart="never" nodeType="tmRoot"/>
      </p:par>
    </p:tnLst>
  </p:timing>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7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3048921"/>
      </p:ext>
    </p:extLst>
  </p:cSld>
  <p:clrMapOvr>
    <a:masterClrMapping/>
  </p:clrMapOvr>
  <p:timing>
    <p:tnLst>
      <p:par>
        <p:cTn id="1" dur="indefinite" restart="never" nodeType="tmRoot"/>
      </p:par>
    </p:tnLst>
  </p:timing>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6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460211979"/>
      </p:ext>
    </p:extLst>
  </p:cSld>
  <p:clrMapOvr>
    <a:masterClrMapping/>
  </p:clrMapOvr>
  <p:timing>
    <p:tnLst>
      <p:par>
        <p:cTn id="1" dur="indefinite" restart="never" nodeType="tmRoot"/>
      </p:par>
    </p:tnLst>
  </p:timing>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6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851788185"/>
      </p:ext>
    </p:extLst>
  </p:cSld>
  <p:clrMapOvr>
    <a:masterClrMapping/>
  </p:clrMapOvr>
  <p:timing>
    <p:tnLst>
      <p:par>
        <p:cTn id="1" dur="indefinite" restart="never" nodeType="tmRoot"/>
      </p:par>
    </p:tnLst>
  </p:timing>
  <p:hf sldNum="0"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6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3819380487"/>
      </p:ext>
    </p:extLst>
  </p:cSld>
  <p:clrMapOvr>
    <a:masterClrMapping/>
  </p:clrMapOvr>
  <p:timing>
    <p:tnLst>
      <p:par>
        <p:cTn id="1" dur="indefinite" restart="never" nodeType="tmRoot"/>
      </p:par>
    </p:tnLst>
  </p:timing>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6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498329500"/>
      </p:ext>
    </p:extLst>
  </p:cSld>
  <p:clrMapOvr>
    <a:masterClrMapping/>
  </p:clrMapOvr>
  <p:timing>
    <p:tnLst>
      <p:par>
        <p:cTn id="1" dur="indefinite" restart="never" nodeType="tmRoot"/>
      </p:par>
    </p:tnLst>
  </p:timing>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6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390182788"/>
      </p:ext>
    </p:extLst>
  </p:cSld>
  <p:clrMapOvr>
    <a:masterClrMapping/>
  </p:clrMapOvr>
  <p:timing>
    <p:tnLst>
      <p:par>
        <p:cTn id="1" dur="indefinite" restart="never" nodeType="tmRoot"/>
      </p:par>
    </p:tnLst>
  </p:timing>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6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3236335431"/>
      </p:ext>
    </p:extLst>
  </p:cSld>
  <p:clrMapOvr>
    <a:masterClrMapping/>
  </p:clrMapOvr>
  <p:timing>
    <p:tnLst>
      <p:par>
        <p:cTn id="1" dur="indefinite" restart="never" nodeType="tmRoot"/>
      </p:par>
    </p:tnLst>
  </p:timing>
  <p:hf sldNum="0"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6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597227087"/>
      </p:ext>
    </p:extLst>
  </p:cSld>
  <p:clrMapOvr>
    <a:masterClrMapping/>
  </p:clrMapOvr>
  <p:timing>
    <p:tnLst>
      <p:par>
        <p:cTn id="1" dur="indefinite" restart="never" nodeType="tmRoot"/>
      </p:par>
    </p:tnLst>
  </p:timing>
  <p:hf sldNum="0"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6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4087098537"/>
      </p:ext>
    </p:extLst>
  </p:cSld>
  <p:clrMapOvr>
    <a:masterClrMapping/>
  </p:clrMapOvr>
  <p:timing>
    <p:tnLst>
      <p:par>
        <p:cTn id="1" dur="indefinite" restart="never" nodeType="tmRoot"/>
      </p:par>
    </p:tnLst>
  </p:timing>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3"/>
          <p:cNvSpPr>
            <a:spLocks noGrp="1"/>
          </p:cNvSpPr>
          <p:nvPr>
            <p:ph type="dt" sz="half" idx="10"/>
          </p:nvPr>
        </p:nvSpPr>
        <p:spPr/>
        <p:txBody>
          <a:bodyPr/>
          <a:lstStyle>
            <a:lvl1pPr>
              <a:defRPr/>
            </a:lvl1pPr>
          </a:lstStyle>
          <a:p>
            <a:pPr>
              <a:defRPr/>
            </a:pPr>
            <a:fld id="{726E0E22-AE91-4191-9A8F-D934D45595AF}" type="datetimeFigureOut">
              <a:rPr lang="vi-VN"/>
              <a:pPr>
                <a:defRPr/>
              </a:pPr>
              <a:t>18/05/2022</a:t>
            </a:fld>
            <a:endParaRPr lang="vi-VN"/>
          </a:p>
        </p:txBody>
      </p:sp>
      <p:sp>
        <p:nvSpPr>
          <p:cNvPr id="8" name="Footer Placeholder 4"/>
          <p:cNvSpPr>
            <a:spLocks noGrp="1"/>
          </p:cNvSpPr>
          <p:nvPr>
            <p:ph type="ftr" sz="quarter" idx="11"/>
          </p:nvPr>
        </p:nvSpPr>
        <p:spPr/>
        <p:txBody>
          <a:bodyPr/>
          <a:lstStyle>
            <a:lvl1pPr>
              <a:defRPr/>
            </a:lvl1pPr>
          </a:lstStyle>
          <a:p>
            <a:pPr>
              <a:defRPr/>
            </a:pPr>
            <a:endParaRPr lang="vi-VN"/>
          </a:p>
        </p:txBody>
      </p:sp>
      <p:sp>
        <p:nvSpPr>
          <p:cNvPr id="9" name="Slide Number Placeholder 5"/>
          <p:cNvSpPr>
            <a:spLocks noGrp="1"/>
          </p:cNvSpPr>
          <p:nvPr>
            <p:ph type="sldNum" sz="quarter" idx="12"/>
          </p:nvPr>
        </p:nvSpPr>
        <p:spPr/>
        <p:txBody>
          <a:bodyPr/>
          <a:lstStyle>
            <a:lvl1pPr>
              <a:defRPr/>
            </a:lvl1pPr>
          </a:lstStyle>
          <a:p>
            <a:pPr>
              <a:defRPr/>
            </a:pPr>
            <a:fld id="{7A3558BE-69C5-4509-B922-F1A25BD1A67D}" type="slidenum">
              <a:rPr lang="vi-VN" altLang="en-US"/>
              <a:pPr>
                <a:defRPr/>
              </a:pPr>
              <a:t>‹#›</a:t>
            </a:fld>
            <a:endParaRPr lang="vi-VN" altLang="en-US"/>
          </a:p>
        </p:txBody>
      </p:sp>
    </p:spTree>
    <p:extLst>
      <p:ext uri="{BB962C8B-B14F-4D97-AF65-F5344CB8AC3E}">
        <p14:creationId xmlns:p14="http://schemas.microsoft.com/office/powerpoint/2010/main" val="3512781574"/>
      </p:ext>
    </p:extLst>
  </p:cSld>
  <p:clrMapOvr>
    <a:masterClrMapping/>
  </p:clrMapOvr>
  <p:hf sldNum="0"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6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A0D6AB4-3DC1-49A4-B96A-2FC48063D3B5}"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D789461C-9AE4-443B-9EB1-67B2407626A7}" type="slidenum">
              <a:rPr lang="vi-VN" altLang="en-US"/>
              <a:pPr>
                <a:defRPr/>
              </a:pPr>
              <a:t>‹#›</a:t>
            </a:fld>
            <a:endParaRPr lang="vi-VN" altLang="en-US"/>
          </a:p>
        </p:txBody>
      </p:sp>
    </p:spTree>
    <p:extLst>
      <p:ext uri="{BB962C8B-B14F-4D97-AF65-F5344CB8AC3E}">
        <p14:creationId xmlns:p14="http://schemas.microsoft.com/office/powerpoint/2010/main" val="4169544055"/>
      </p:ext>
    </p:extLst>
  </p:cSld>
  <p:clrMapOvr>
    <a:masterClrMapping/>
  </p:clrMapOvr>
  <p:hf sldNum="0"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6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9469D13-90F5-408A-9569-131CFCA3A29C}"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22709-3792-46C3-AB30-A6C684DCBFF4}" type="slidenum">
              <a:rPr lang="vi-VN" altLang="en-US"/>
              <a:pPr>
                <a:defRPr/>
              </a:pPr>
              <a:t>‹#›</a:t>
            </a:fld>
            <a:endParaRPr lang="vi-VN" altLang="en-US"/>
          </a:p>
        </p:txBody>
      </p:sp>
    </p:spTree>
    <p:extLst>
      <p:ext uri="{BB962C8B-B14F-4D97-AF65-F5344CB8AC3E}">
        <p14:creationId xmlns:p14="http://schemas.microsoft.com/office/powerpoint/2010/main" val="1009506244"/>
      </p:ext>
    </p:extLst>
  </p:cSld>
  <p:clrMapOvr>
    <a:masterClrMapping/>
  </p:clrMapOvr>
  <p:hf sldNum="0"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5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3FDE93D-4CEB-4E10-95E6-7D6AC334872E}"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F886397-A145-4FFD-A04E-8BC2515E2DB6}" type="slidenum">
              <a:rPr lang="vi-VN" altLang="en-US"/>
              <a:pPr>
                <a:defRPr/>
              </a:pPr>
              <a:t>‹#›</a:t>
            </a:fld>
            <a:endParaRPr lang="vi-VN" altLang="en-US"/>
          </a:p>
        </p:txBody>
      </p:sp>
    </p:spTree>
    <p:extLst>
      <p:ext uri="{BB962C8B-B14F-4D97-AF65-F5344CB8AC3E}">
        <p14:creationId xmlns:p14="http://schemas.microsoft.com/office/powerpoint/2010/main" val="3518011356"/>
      </p:ext>
    </p:extLst>
  </p:cSld>
  <p:clrMapOvr>
    <a:masterClrMapping/>
  </p:clrMapOvr>
  <p:hf sldNum="0"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5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1253461-C293-40B8-9C34-69F494F4B058}"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C7D99A97-D297-4E83-8981-BFCF4C6BD52D}" type="slidenum">
              <a:rPr lang="vi-VN" altLang="en-US"/>
              <a:pPr>
                <a:defRPr/>
              </a:pPr>
              <a:t>‹#›</a:t>
            </a:fld>
            <a:endParaRPr lang="vi-VN" altLang="en-US"/>
          </a:p>
        </p:txBody>
      </p:sp>
    </p:spTree>
    <p:extLst>
      <p:ext uri="{BB962C8B-B14F-4D97-AF65-F5344CB8AC3E}">
        <p14:creationId xmlns:p14="http://schemas.microsoft.com/office/powerpoint/2010/main" val="1556723802"/>
      </p:ext>
    </p:extLst>
  </p:cSld>
  <p:clrMapOvr>
    <a:masterClrMapping/>
  </p:clrMapOvr>
  <p:hf sldNum="0"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5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700670E-6CBB-4F1B-9376-CB486D862EB0}"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C400B2C-162D-4886-BA68-2FBC08BD8735}" type="slidenum">
              <a:rPr lang="vi-VN" altLang="en-US"/>
              <a:pPr>
                <a:defRPr/>
              </a:pPr>
              <a:t>‹#›</a:t>
            </a:fld>
            <a:endParaRPr lang="vi-VN" altLang="en-US"/>
          </a:p>
        </p:txBody>
      </p:sp>
    </p:spTree>
    <p:extLst>
      <p:ext uri="{BB962C8B-B14F-4D97-AF65-F5344CB8AC3E}">
        <p14:creationId xmlns:p14="http://schemas.microsoft.com/office/powerpoint/2010/main" val="940606340"/>
      </p:ext>
    </p:extLst>
  </p:cSld>
  <p:clrMapOvr>
    <a:masterClrMapping/>
  </p:clrMapOvr>
  <p:hf sldNum="0" hdr="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5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DCE2CE-597F-4153-9438-8549A8F198A7}"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DC124B1D-2C5F-407C-B7EC-F20F9E60BAC5}" type="slidenum">
              <a:rPr lang="vi-VN" altLang="en-US"/>
              <a:pPr>
                <a:defRPr/>
              </a:pPr>
              <a:t>‹#›</a:t>
            </a:fld>
            <a:endParaRPr lang="vi-VN" altLang="en-US"/>
          </a:p>
        </p:txBody>
      </p:sp>
    </p:spTree>
    <p:extLst>
      <p:ext uri="{BB962C8B-B14F-4D97-AF65-F5344CB8AC3E}">
        <p14:creationId xmlns:p14="http://schemas.microsoft.com/office/powerpoint/2010/main" val="361233492"/>
      </p:ext>
    </p:extLst>
  </p:cSld>
  <p:clrMapOvr>
    <a:masterClrMapping/>
  </p:clrMapOvr>
  <p:hf sldNum="0"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5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77294C7-77F0-4419-B3A2-DEDDFC6E67A3}"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B48AAE2-D701-4467-9BD3-3023995BA96D}" type="slidenum">
              <a:rPr lang="vi-VN" altLang="en-US"/>
              <a:pPr>
                <a:defRPr/>
              </a:pPr>
              <a:t>‹#›</a:t>
            </a:fld>
            <a:endParaRPr lang="vi-VN" altLang="en-US"/>
          </a:p>
        </p:txBody>
      </p:sp>
    </p:spTree>
    <p:extLst>
      <p:ext uri="{BB962C8B-B14F-4D97-AF65-F5344CB8AC3E}">
        <p14:creationId xmlns:p14="http://schemas.microsoft.com/office/powerpoint/2010/main" val="2439816932"/>
      </p:ext>
    </p:extLst>
  </p:cSld>
  <p:clrMapOvr>
    <a:masterClrMapping/>
  </p:clrMapOvr>
  <p:hf sldNum="0" hdr="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5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33BED17-B392-4986-90F4-6E12AFBF168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0BAA027-214A-494E-B697-74B74DDD4D7E}" type="slidenum">
              <a:rPr lang="vi-VN" altLang="en-US"/>
              <a:pPr>
                <a:defRPr/>
              </a:pPr>
              <a:t>‹#›</a:t>
            </a:fld>
            <a:endParaRPr lang="vi-VN" altLang="en-US"/>
          </a:p>
        </p:txBody>
      </p:sp>
    </p:spTree>
    <p:extLst>
      <p:ext uri="{BB962C8B-B14F-4D97-AF65-F5344CB8AC3E}">
        <p14:creationId xmlns:p14="http://schemas.microsoft.com/office/powerpoint/2010/main" val="3340804934"/>
      </p:ext>
    </p:extLst>
  </p:cSld>
  <p:clrMapOvr>
    <a:masterClrMapping/>
  </p:clrMapOvr>
  <p:hf sldNum="0" hdr="0" ftr="0" dt="0"/>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5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B576921-60FB-4CFC-8318-6FFD6F1E62E6}"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AACC131F-9CBF-4BAE-B9B8-84722C5AE503}" type="slidenum">
              <a:rPr lang="vi-VN" altLang="en-US"/>
              <a:pPr>
                <a:defRPr/>
              </a:pPr>
              <a:t>‹#›</a:t>
            </a:fld>
            <a:endParaRPr lang="vi-VN" altLang="en-US"/>
          </a:p>
        </p:txBody>
      </p:sp>
    </p:spTree>
    <p:extLst>
      <p:ext uri="{BB962C8B-B14F-4D97-AF65-F5344CB8AC3E}">
        <p14:creationId xmlns:p14="http://schemas.microsoft.com/office/powerpoint/2010/main" val="1527112628"/>
      </p:ext>
    </p:extLst>
  </p:cSld>
  <p:clrMapOvr>
    <a:masterClrMapping/>
  </p:clrMapOvr>
  <p:hf sldNum="0" hdr="0" ftr="0" dt="0"/>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5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1C36386-7FFA-46EF-8D50-E750CAF3C92B}"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D9240072-1CE0-44CF-8367-0D247002ADED}" type="slidenum">
              <a:rPr lang="vi-VN" altLang="en-US"/>
              <a:pPr>
                <a:defRPr/>
              </a:pPr>
              <a:t>‹#›</a:t>
            </a:fld>
            <a:endParaRPr lang="vi-VN" altLang="en-US"/>
          </a:p>
        </p:txBody>
      </p:sp>
    </p:spTree>
    <p:extLst>
      <p:ext uri="{BB962C8B-B14F-4D97-AF65-F5344CB8AC3E}">
        <p14:creationId xmlns:p14="http://schemas.microsoft.com/office/powerpoint/2010/main" val="151423127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3"/>
          <p:cNvSpPr>
            <a:spLocks noGrp="1"/>
          </p:cNvSpPr>
          <p:nvPr>
            <p:ph type="dt" sz="half" idx="10"/>
          </p:nvPr>
        </p:nvSpPr>
        <p:spPr/>
        <p:txBody>
          <a:bodyPr/>
          <a:lstStyle>
            <a:lvl1pPr>
              <a:defRPr/>
            </a:lvl1pPr>
          </a:lstStyle>
          <a:p>
            <a:pPr>
              <a:defRPr/>
            </a:pPr>
            <a:fld id="{29C36C94-D140-4617-AFB4-A1756BCC04C6}" type="datetimeFigureOut">
              <a:rPr lang="vi-VN"/>
              <a:pPr>
                <a:defRPr/>
              </a:pPr>
              <a:t>18/05/2022</a:t>
            </a:fld>
            <a:endParaRPr lang="vi-VN"/>
          </a:p>
        </p:txBody>
      </p:sp>
      <p:sp>
        <p:nvSpPr>
          <p:cNvPr id="4" name="Footer Placeholder 4"/>
          <p:cNvSpPr>
            <a:spLocks noGrp="1"/>
          </p:cNvSpPr>
          <p:nvPr>
            <p:ph type="ftr" sz="quarter" idx="11"/>
          </p:nvPr>
        </p:nvSpPr>
        <p:spPr/>
        <p:txBody>
          <a:bodyPr/>
          <a:lstStyle>
            <a:lvl1pPr>
              <a:defRPr/>
            </a:lvl1pPr>
          </a:lstStyle>
          <a:p>
            <a:pPr>
              <a:defRPr/>
            </a:pPr>
            <a:endParaRPr lang="vi-VN"/>
          </a:p>
        </p:txBody>
      </p:sp>
      <p:sp>
        <p:nvSpPr>
          <p:cNvPr id="5" name="Slide Number Placeholder 5"/>
          <p:cNvSpPr>
            <a:spLocks noGrp="1"/>
          </p:cNvSpPr>
          <p:nvPr>
            <p:ph type="sldNum" sz="quarter" idx="12"/>
          </p:nvPr>
        </p:nvSpPr>
        <p:spPr/>
        <p:txBody>
          <a:bodyPr/>
          <a:lstStyle>
            <a:lvl1pPr>
              <a:defRPr/>
            </a:lvl1pPr>
          </a:lstStyle>
          <a:p>
            <a:pPr>
              <a:defRPr/>
            </a:pPr>
            <a:fld id="{6973D21C-7813-4D1B-897F-4E7E9B4A3DED}" type="slidenum">
              <a:rPr lang="vi-VN" altLang="en-US"/>
              <a:pPr>
                <a:defRPr/>
              </a:pPr>
              <a:t>‹#›</a:t>
            </a:fld>
            <a:endParaRPr lang="vi-VN" altLang="en-US"/>
          </a:p>
        </p:txBody>
      </p:sp>
    </p:spTree>
    <p:extLst>
      <p:ext uri="{BB962C8B-B14F-4D97-AF65-F5344CB8AC3E}">
        <p14:creationId xmlns:p14="http://schemas.microsoft.com/office/powerpoint/2010/main" val="2643705069"/>
      </p:ext>
    </p:extLst>
  </p:cSld>
  <p:clrMapOvr>
    <a:masterClrMapping/>
  </p:clrMapOvr>
  <p:hf sldNum="0" hdr="0" ftr="0" dt="0"/>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5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58011F7-CBED-4468-96C1-806798C31D48}"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F7BB60C-ECA6-4865-9BFE-DA27809D47C7}" type="slidenum">
              <a:rPr lang="vi-VN" altLang="en-US"/>
              <a:pPr>
                <a:defRPr/>
              </a:pPr>
              <a:t>‹#›</a:t>
            </a:fld>
            <a:endParaRPr lang="vi-VN" altLang="en-US"/>
          </a:p>
        </p:txBody>
      </p:sp>
    </p:spTree>
    <p:extLst>
      <p:ext uri="{BB962C8B-B14F-4D97-AF65-F5344CB8AC3E}">
        <p14:creationId xmlns:p14="http://schemas.microsoft.com/office/powerpoint/2010/main" val="911169240"/>
      </p:ext>
    </p:extLst>
  </p:cSld>
  <p:clrMapOvr>
    <a:masterClrMapping/>
  </p:clrMapOvr>
  <p:hf sldNum="0" hdr="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5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19673A-B4D0-434F-8EC5-8A95DBFB3075}"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BD274E14-0044-4E57-8B17-A0CD9439C24B}" type="slidenum">
              <a:rPr lang="vi-VN" altLang="en-US"/>
              <a:pPr>
                <a:defRPr/>
              </a:pPr>
              <a:t>‹#›</a:t>
            </a:fld>
            <a:endParaRPr lang="vi-VN" altLang="en-US"/>
          </a:p>
        </p:txBody>
      </p:sp>
    </p:spTree>
    <p:extLst>
      <p:ext uri="{BB962C8B-B14F-4D97-AF65-F5344CB8AC3E}">
        <p14:creationId xmlns:p14="http://schemas.microsoft.com/office/powerpoint/2010/main" val="1364356484"/>
      </p:ext>
    </p:extLst>
  </p:cSld>
  <p:clrMapOvr>
    <a:masterClrMapping/>
  </p:clrMapOvr>
  <p:hf sldNum="0"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4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AE22B5B-32AF-48C6-8876-30D209D0180E}"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CFE866B9-DDF9-4605-9D15-3E05F04802F4}" type="slidenum">
              <a:rPr lang="vi-VN" altLang="en-US"/>
              <a:pPr>
                <a:defRPr/>
              </a:pPr>
              <a:t>‹#›</a:t>
            </a:fld>
            <a:endParaRPr lang="vi-VN" altLang="en-US"/>
          </a:p>
        </p:txBody>
      </p:sp>
    </p:spTree>
    <p:extLst>
      <p:ext uri="{BB962C8B-B14F-4D97-AF65-F5344CB8AC3E}">
        <p14:creationId xmlns:p14="http://schemas.microsoft.com/office/powerpoint/2010/main" val="3820935494"/>
      </p:ext>
    </p:extLst>
  </p:cSld>
  <p:clrMapOvr>
    <a:masterClrMapping/>
  </p:clrMapOvr>
  <p:hf sldNum="0" hdr="0" ftr="0" dt="0"/>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4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CB2D50-D68E-476D-9CAF-CF62424E2EDB}"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162805A6-CCD7-446D-9CCA-0057D7D8639C}" type="slidenum">
              <a:rPr lang="vi-VN" altLang="en-US"/>
              <a:pPr>
                <a:defRPr/>
              </a:pPr>
              <a:t>‹#›</a:t>
            </a:fld>
            <a:endParaRPr lang="vi-VN" altLang="en-US"/>
          </a:p>
        </p:txBody>
      </p:sp>
    </p:spTree>
    <p:extLst>
      <p:ext uri="{BB962C8B-B14F-4D97-AF65-F5344CB8AC3E}">
        <p14:creationId xmlns:p14="http://schemas.microsoft.com/office/powerpoint/2010/main" val="574871726"/>
      </p:ext>
    </p:extLst>
  </p:cSld>
  <p:clrMapOvr>
    <a:masterClrMapping/>
  </p:clrMapOvr>
  <p:hf sldNum="0" hdr="0" ftr="0" dt="0"/>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4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B26FCE7-C71C-4CB6-ADAB-50E461EFD15F}"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59F5194A-7525-4F46-9259-6D9BB647BB4F}" type="slidenum">
              <a:rPr lang="vi-VN" altLang="en-US"/>
              <a:pPr>
                <a:defRPr/>
              </a:pPr>
              <a:t>‹#›</a:t>
            </a:fld>
            <a:endParaRPr lang="vi-VN" altLang="en-US"/>
          </a:p>
        </p:txBody>
      </p:sp>
    </p:spTree>
    <p:extLst>
      <p:ext uri="{BB962C8B-B14F-4D97-AF65-F5344CB8AC3E}">
        <p14:creationId xmlns:p14="http://schemas.microsoft.com/office/powerpoint/2010/main" val="2882378672"/>
      </p:ext>
    </p:extLst>
  </p:cSld>
  <p:clrMapOvr>
    <a:masterClrMapping/>
  </p:clrMapOvr>
  <p:hf sldNum="0" hdr="0" ftr="0" dt="0"/>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4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7D29A7B-AB76-4EA3-9745-867C29D8CEAC}"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9058904C-F8D3-4B2C-8264-DD6419602D29}" type="slidenum">
              <a:rPr lang="vi-VN" altLang="en-US"/>
              <a:pPr>
                <a:defRPr/>
              </a:pPr>
              <a:t>‹#›</a:t>
            </a:fld>
            <a:endParaRPr lang="vi-VN" altLang="en-US"/>
          </a:p>
        </p:txBody>
      </p:sp>
    </p:spTree>
    <p:extLst>
      <p:ext uri="{BB962C8B-B14F-4D97-AF65-F5344CB8AC3E}">
        <p14:creationId xmlns:p14="http://schemas.microsoft.com/office/powerpoint/2010/main" val="1868008643"/>
      </p:ext>
    </p:extLst>
  </p:cSld>
  <p:clrMapOvr>
    <a:masterClrMapping/>
  </p:clrMapOvr>
  <p:hf sldNum="0" hdr="0" ftr="0" dt="0"/>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4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FA40B9F-3E48-472B-B36C-F371E4222DCC}"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B7EEC00D-7CD6-419D-974D-AC639670A6C7}" type="slidenum">
              <a:rPr lang="vi-VN" altLang="en-US"/>
              <a:pPr>
                <a:defRPr/>
              </a:pPr>
              <a:t>‹#›</a:t>
            </a:fld>
            <a:endParaRPr lang="vi-VN" altLang="en-US"/>
          </a:p>
        </p:txBody>
      </p:sp>
    </p:spTree>
    <p:extLst>
      <p:ext uri="{BB962C8B-B14F-4D97-AF65-F5344CB8AC3E}">
        <p14:creationId xmlns:p14="http://schemas.microsoft.com/office/powerpoint/2010/main" val="1171469990"/>
      </p:ext>
    </p:extLst>
  </p:cSld>
  <p:clrMapOvr>
    <a:masterClrMapping/>
  </p:clrMapOvr>
  <p:hf sldNum="0" hdr="0" ftr="0" dt="0"/>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4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000415-2E9A-4CB2-B9CE-D173716DDAD2}"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2A13370D-1AF2-4505-B6C2-0111262FB198}" type="slidenum">
              <a:rPr lang="vi-VN" altLang="en-US"/>
              <a:pPr>
                <a:defRPr/>
              </a:pPr>
              <a:t>‹#›</a:t>
            </a:fld>
            <a:endParaRPr lang="vi-VN" altLang="en-US"/>
          </a:p>
        </p:txBody>
      </p:sp>
    </p:spTree>
    <p:extLst>
      <p:ext uri="{BB962C8B-B14F-4D97-AF65-F5344CB8AC3E}">
        <p14:creationId xmlns:p14="http://schemas.microsoft.com/office/powerpoint/2010/main" val="3403900137"/>
      </p:ext>
    </p:extLst>
  </p:cSld>
  <p:clrMapOvr>
    <a:masterClrMapping/>
  </p:clrMapOvr>
  <p:hf sldNum="0" hdr="0" ftr="0" dt="0"/>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4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4B905D7-1B5B-4127-831D-357993C20984}"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75B478E7-CCE2-46F3-B3AB-6E3C5DEBA5DB}" type="slidenum">
              <a:rPr lang="vi-VN" altLang="en-US"/>
              <a:pPr>
                <a:defRPr/>
              </a:pPr>
              <a:t>‹#›</a:t>
            </a:fld>
            <a:endParaRPr lang="vi-VN" altLang="en-US"/>
          </a:p>
        </p:txBody>
      </p:sp>
    </p:spTree>
    <p:extLst>
      <p:ext uri="{BB962C8B-B14F-4D97-AF65-F5344CB8AC3E}">
        <p14:creationId xmlns:p14="http://schemas.microsoft.com/office/powerpoint/2010/main" val="3109665147"/>
      </p:ext>
    </p:extLst>
  </p:cSld>
  <p:clrMapOvr>
    <a:masterClrMapping/>
  </p:clrMapOvr>
  <p:hf sldNum="0" hdr="0" ftr="0" dt="0"/>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4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9DFAE9-FEDC-47EC-99FC-60A6E4F55C02}"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C8D617AC-5305-4F11-95BF-C5DE12251308}" type="slidenum">
              <a:rPr lang="vi-VN" altLang="en-US"/>
              <a:pPr>
                <a:defRPr/>
              </a:pPr>
              <a:t>‹#›</a:t>
            </a:fld>
            <a:endParaRPr lang="vi-VN" altLang="en-US"/>
          </a:p>
        </p:txBody>
      </p:sp>
    </p:spTree>
    <p:extLst>
      <p:ext uri="{BB962C8B-B14F-4D97-AF65-F5344CB8AC3E}">
        <p14:creationId xmlns:p14="http://schemas.microsoft.com/office/powerpoint/2010/main" val="31661644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1211717266"/>
      </p:ext>
    </p:extLst>
  </p:cSld>
  <p:clrMapOvr>
    <a:masterClrMapping/>
  </p:clrMapOvr>
  <p:timing>
    <p:tnLst>
      <p:par>
        <p:cTn id="1" dur="indefinite" restart="never" nodeType="tmRoot"/>
      </p:par>
    </p:tnLst>
  </p:timing>
  <p:hf sldNum="0" hdr="0" ftr="0" dt="0"/>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4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DC7A46-8DB3-4D5E-8433-992975EEF102}"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06416D31-72CB-4A6F-BACA-D7F2C804750A}" type="slidenum">
              <a:rPr lang="vi-VN" altLang="en-US"/>
              <a:pPr>
                <a:defRPr/>
              </a:pPr>
              <a:t>‹#›</a:t>
            </a:fld>
            <a:endParaRPr lang="vi-VN" altLang="en-US"/>
          </a:p>
        </p:txBody>
      </p:sp>
    </p:spTree>
    <p:extLst>
      <p:ext uri="{BB962C8B-B14F-4D97-AF65-F5344CB8AC3E}">
        <p14:creationId xmlns:p14="http://schemas.microsoft.com/office/powerpoint/2010/main" val="899929288"/>
      </p:ext>
    </p:extLst>
  </p:cSld>
  <p:clrMapOvr>
    <a:masterClrMapping/>
  </p:clrMapOvr>
  <p:hf sldNum="0" hdr="0" ftr="0" dt="0"/>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4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559BB14-6E22-455A-9212-17CA1E7ACED2}"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737C55D5-115E-4194-BF8E-3B3E7D255717}" type="slidenum">
              <a:rPr lang="vi-VN" altLang="en-US"/>
              <a:pPr>
                <a:defRPr/>
              </a:pPr>
              <a:t>‹#›</a:t>
            </a:fld>
            <a:endParaRPr lang="vi-VN" altLang="en-US"/>
          </a:p>
        </p:txBody>
      </p:sp>
    </p:spTree>
    <p:extLst>
      <p:ext uri="{BB962C8B-B14F-4D97-AF65-F5344CB8AC3E}">
        <p14:creationId xmlns:p14="http://schemas.microsoft.com/office/powerpoint/2010/main" val="1299343485"/>
      </p:ext>
    </p:extLst>
  </p:cSld>
  <p:clrMapOvr>
    <a:masterClrMapping/>
  </p:clrMapOvr>
  <p:hf sldNum="0" hdr="0" ftr="0" dt="0"/>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3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C5364B2-9DB1-4A5B-982B-2372E923B62D}"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0E6EB5F2-52A5-4F55-8FF5-5C411475F68D}" type="slidenum">
              <a:rPr lang="vi-VN" altLang="en-US"/>
              <a:pPr>
                <a:defRPr/>
              </a:pPr>
              <a:t>‹#›</a:t>
            </a:fld>
            <a:endParaRPr lang="vi-VN" altLang="en-US"/>
          </a:p>
        </p:txBody>
      </p:sp>
    </p:spTree>
    <p:extLst>
      <p:ext uri="{BB962C8B-B14F-4D97-AF65-F5344CB8AC3E}">
        <p14:creationId xmlns:p14="http://schemas.microsoft.com/office/powerpoint/2010/main" val="856288446"/>
      </p:ext>
    </p:extLst>
  </p:cSld>
  <p:clrMapOvr>
    <a:masterClrMapping/>
  </p:clrMapOvr>
  <p:hf sldNum="0" hdr="0" ftr="0" dt="0"/>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3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B5FDEA0-A63A-4713-B82C-386C2D303B66}"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1D6FC266-C602-4B87-B120-989CBC6FCA62}" type="slidenum">
              <a:rPr lang="vi-VN" altLang="en-US"/>
              <a:pPr>
                <a:defRPr/>
              </a:pPr>
              <a:t>‹#›</a:t>
            </a:fld>
            <a:endParaRPr lang="vi-VN" altLang="en-US"/>
          </a:p>
        </p:txBody>
      </p:sp>
    </p:spTree>
    <p:extLst>
      <p:ext uri="{BB962C8B-B14F-4D97-AF65-F5344CB8AC3E}">
        <p14:creationId xmlns:p14="http://schemas.microsoft.com/office/powerpoint/2010/main" val="3461550614"/>
      </p:ext>
    </p:extLst>
  </p:cSld>
  <p:clrMapOvr>
    <a:masterClrMapping/>
  </p:clrMapOvr>
  <p:hf sldNum="0" hdr="0" ftr="0" dt="0"/>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3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6EFA47B-3BD8-47C0-BA1F-6C165B21BEC0}"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97C76472-6949-40C8-AB8D-C95F15CB1B4D}" type="slidenum">
              <a:rPr lang="vi-VN" altLang="en-US"/>
              <a:pPr>
                <a:defRPr/>
              </a:pPr>
              <a:t>‹#›</a:t>
            </a:fld>
            <a:endParaRPr lang="vi-VN" altLang="en-US"/>
          </a:p>
        </p:txBody>
      </p:sp>
    </p:spTree>
    <p:extLst>
      <p:ext uri="{BB962C8B-B14F-4D97-AF65-F5344CB8AC3E}">
        <p14:creationId xmlns:p14="http://schemas.microsoft.com/office/powerpoint/2010/main" val="3190976849"/>
      </p:ext>
    </p:extLst>
  </p:cSld>
  <p:clrMapOvr>
    <a:masterClrMapping/>
  </p:clrMapOvr>
  <p:hf sldNum="0" hdr="0" ftr="0" dt="0"/>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3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D5B4023-5FD3-4E99-BE52-4E99DE18F1A0}"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5A132BD7-236F-43C5-87B8-9AEF31EDBD06}" type="slidenum">
              <a:rPr lang="vi-VN" altLang="en-US"/>
              <a:pPr>
                <a:defRPr/>
              </a:pPr>
              <a:t>‹#›</a:t>
            </a:fld>
            <a:endParaRPr lang="vi-VN" altLang="en-US"/>
          </a:p>
        </p:txBody>
      </p:sp>
    </p:spTree>
    <p:extLst>
      <p:ext uri="{BB962C8B-B14F-4D97-AF65-F5344CB8AC3E}">
        <p14:creationId xmlns:p14="http://schemas.microsoft.com/office/powerpoint/2010/main" val="3533759635"/>
      </p:ext>
    </p:extLst>
  </p:cSld>
  <p:clrMapOvr>
    <a:masterClrMapping/>
  </p:clrMapOvr>
  <p:hf sldNum="0" hdr="0" ftr="0" dt="0"/>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3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7D304E4-B12E-4DB5-B9CE-B409C3D65F2C}"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518392AB-134E-432C-9B01-D12ED0037A66}" type="slidenum">
              <a:rPr lang="vi-VN" altLang="en-US"/>
              <a:pPr>
                <a:defRPr/>
              </a:pPr>
              <a:t>‹#›</a:t>
            </a:fld>
            <a:endParaRPr lang="vi-VN" altLang="en-US"/>
          </a:p>
        </p:txBody>
      </p:sp>
    </p:spTree>
    <p:extLst>
      <p:ext uri="{BB962C8B-B14F-4D97-AF65-F5344CB8AC3E}">
        <p14:creationId xmlns:p14="http://schemas.microsoft.com/office/powerpoint/2010/main" val="2368591465"/>
      </p:ext>
    </p:extLst>
  </p:cSld>
  <p:clrMapOvr>
    <a:masterClrMapping/>
  </p:clrMapOvr>
  <p:hf sldNum="0" hdr="0" ftr="0" dt="0"/>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3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229CE8-4CB2-4E43-96C7-EC5CF149E166}"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FC54F5E1-6D4B-4395-8608-15B8B5BB61FE}" type="slidenum">
              <a:rPr lang="vi-VN" altLang="en-US"/>
              <a:pPr>
                <a:defRPr/>
              </a:pPr>
              <a:t>‹#›</a:t>
            </a:fld>
            <a:endParaRPr lang="vi-VN" altLang="en-US"/>
          </a:p>
        </p:txBody>
      </p:sp>
    </p:spTree>
    <p:extLst>
      <p:ext uri="{BB962C8B-B14F-4D97-AF65-F5344CB8AC3E}">
        <p14:creationId xmlns:p14="http://schemas.microsoft.com/office/powerpoint/2010/main" val="1242817208"/>
      </p:ext>
    </p:extLst>
  </p:cSld>
  <p:clrMapOvr>
    <a:masterClrMapping/>
  </p:clrMapOvr>
  <p:hf sldNum="0" hdr="0" ftr="0" dt="0"/>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3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87CDF9-DE6F-4447-93E8-2562D41FC1AF}"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6ADB1FB-90DA-4273-BE5E-748C9A842B43}" type="slidenum">
              <a:rPr lang="vi-VN" altLang="en-US"/>
              <a:pPr>
                <a:defRPr/>
              </a:pPr>
              <a:t>‹#›</a:t>
            </a:fld>
            <a:endParaRPr lang="vi-VN" altLang="en-US"/>
          </a:p>
        </p:txBody>
      </p:sp>
    </p:spTree>
    <p:extLst>
      <p:ext uri="{BB962C8B-B14F-4D97-AF65-F5344CB8AC3E}">
        <p14:creationId xmlns:p14="http://schemas.microsoft.com/office/powerpoint/2010/main" val="287874655"/>
      </p:ext>
    </p:extLst>
  </p:cSld>
  <p:clrMapOvr>
    <a:masterClrMapping/>
  </p:clrMapOvr>
  <p:hf sldNum="0" hdr="0" ftr="0" dt="0"/>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3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E88D49E-BD01-4238-B634-C0BE5A4282B7}"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F0451771-7E4B-46D4-84A8-1F5C09B0CBDC}" type="slidenum">
              <a:rPr lang="vi-VN" altLang="en-US"/>
              <a:pPr>
                <a:defRPr/>
              </a:pPr>
              <a:t>‹#›</a:t>
            </a:fld>
            <a:endParaRPr lang="vi-VN" altLang="en-US"/>
          </a:p>
        </p:txBody>
      </p:sp>
    </p:spTree>
    <p:extLst>
      <p:ext uri="{BB962C8B-B14F-4D97-AF65-F5344CB8AC3E}">
        <p14:creationId xmlns:p14="http://schemas.microsoft.com/office/powerpoint/2010/main" val="299292298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0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2162664391"/>
      </p:ext>
    </p:extLst>
  </p:cSld>
  <p:clrMapOvr>
    <a:masterClrMapping/>
  </p:clrMapOvr>
  <p:timing>
    <p:tnLst>
      <p:par>
        <p:cTn id="1" dur="indefinite" restart="never" nodeType="tmRoot"/>
      </p:par>
    </p:tnLst>
  </p:timing>
  <p:hf sldNum="0" hdr="0" ftr="0" dt="0"/>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3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0375B1C-D1CF-46F9-A92F-40C6FF90793A}"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0B105210-9085-4365-95F8-F171569BDB90}" type="slidenum">
              <a:rPr lang="vi-VN" altLang="en-US"/>
              <a:pPr>
                <a:defRPr/>
              </a:pPr>
              <a:t>‹#›</a:t>
            </a:fld>
            <a:endParaRPr lang="vi-VN" altLang="en-US"/>
          </a:p>
        </p:txBody>
      </p:sp>
    </p:spTree>
    <p:extLst>
      <p:ext uri="{BB962C8B-B14F-4D97-AF65-F5344CB8AC3E}">
        <p14:creationId xmlns:p14="http://schemas.microsoft.com/office/powerpoint/2010/main" val="518370787"/>
      </p:ext>
    </p:extLst>
  </p:cSld>
  <p:clrMapOvr>
    <a:masterClrMapping/>
  </p:clrMapOvr>
  <p:hf sldNum="0" hdr="0" ftr="0" dt="0"/>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3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E049B-AF35-4CCC-AE4C-0402D0D320CA}"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193D0609-BAA1-4B75-B0E3-DF215057C036}" type="slidenum">
              <a:rPr lang="vi-VN" altLang="en-US"/>
              <a:pPr>
                <a:defRPr/>
              </a:pPr>
              <a:t>‹#›</a:t>
            </a:fld>
            <a:endParaRPr lang="vi-VN" altLang="en-US"/>
          </a:p>
        </p:txBody>
      </p:sp>
    </p:spTree>
    <p:extLst>
      <p:ext uri="{BB962C8B-B14F-4D97-AF65-F5344CB8AC3E}">
        <p14:creationId xmlns:p14="http://schemas.microsoft.com/office/powerpoint/2010/main" val="3866053008"/>
      </p:ext>
    </p:extLst>
  </p:cSld>
  <p:clrMapOvr>
    <a:masterClrMapping/>
  </p:clrMapOvr>
  <p:hf sldNum="0" hdr="0" ftr="0" dt="0"/>
</p:sldLayout>
</file>

<file path=ppt/slideLayouts/slideLayout82.xml><?xml version="1.0" encoding="utf-8"?>
<p:sldLayout xmlns:a="http://schemas.openxmlformats.org/drawingml/2006/main" xmlns:r="http://schemas.openxmlformats.org/officeDocument/2006/relationships" xmlns:p="http://schemas.openxmlformats.org/presentationml/2006/main" type="blank" preserve="1">
  <p:cSld name="2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8806BBF-0F3B-4B74-A742-789120641B4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2DBD2EBA-6EB6-4E2E-9242-AE4E3BDB561B}" type="slidenum">
              <a:rPr lang="vi-VN" altLang="en-US"/>
              <a:pPr>
                <a:defRPr/>
              </a:pPr>
              <a:t>‹#›</a:t>
            </a:fld>
            <a:endParaRPr lang="vi-VN" altLang="en-US"/>
          </a:p>
        </p:txBody>
      </p:sp>
    </p:spTree>
    <p:extLst>
      <p:ext uri="{BB962C8B-B14F-4D97-AF65-F5344CB8AC3E}">
        <p14:creationId xmlns:p14="http://schemas.microsoft.com/office/powerpoint/2010/main" val="2903049179"/>
      </p:ext>
    </p:extLst>
  </p:cSld>
  <p:clrMapOvr>
    <a:masterClrMapping/>
  </p:clrMapOvr>
  <p:hf sldNum="0" hdr="0" ftr="0" dt="0"/>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2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4D8BFBD-F7FB-4111-B2D7-E1E58563AC3A}"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CE991E2E-0959-4CE2-BABE-FA3163DF60A2}" type="slidenum">
              <a:rPr lang="vi-VN" altLang="en-US"/>
              <a:pPr>
                <a:defRPr/>
              </a:pPr>
              <a:t>‹#›</a:t>
            </a:fld>
            <a:endParaRPr lang="vi-VN" altLang="en-US"/>
          </a:p>
        </p:txBody>
      </p:sp>
    </p:spTree>
    <p:extLst>
      <p:ext uri="{BB962C8B-B14F-4D97-AF65-F5344CB8AC3E}">
        <p14:creationId xmlns:p14="http://schemas.microsoft.com/office/powerpoint/2010/main" val="280917318"/>
      </p:ext>
    </p:extLst>
  </p:cSld>
  <p:clrMapOvr>
    <a:masterClrMapping/>
  </p:clrMapOvr>
  <p:hf sldNum="0" hdr="0" ftr="0" dt="0"/>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2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B4570A-F7E8-471D-8C88-C1FFBC0776AD}"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C1DDA8C1-BD77-4D3B-9F22-4736B0AF2A39}" type="slidenum">
              <a:rPr lang="vi-VN" altLang="en-US"/>
              <a:pPr>
                <a:defRPr/>
              </a:pPr>
              <a:t>‹#›</a:t>
            </a:fld>
            <a:endParaRPr lang="vi-VN" altLang="en-US"/>
          </a:p>
        </p:txBody>
      </p:sp>
    </p:spTree>
    <p:extLst>
      <p:ext uri="{BB962C8B-B14F-4D97-AF65-F5344CB8AC3E}">
        <p14:creationId xmlns:p14="http://schemas.microsoft.com/office/powerpoint/2010/main" val="3214863573"/>
      </p:ext>
    </p:extLst>
  </p:cSld>
  <p:clrMapOvr>
    <a:masterClrMapping/>
  </p:clrMapOvr>
  <p:hf sldNum="0" hdr="0" ftr="0" dt="0"/>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2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793650-6C7F-48E6-BE0D-0F9F7B45E491}"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29090BD5-E4D1-4E90-8844-F5BE6AAA723F}" type="slidenum">
              <a:rPr lang="vi-VN" altLang="en-US"/>
              <a:pPr>
                <a:defRPr/>
              </a:pPr>
              <a:t>‹#›</a:t>
            </a:fld>
            <a:endParaRPr lang="vi-VN" altLang="en-US"/>
          </a:p>
        </p:txBody>
      </p:sp>
    </p:spTree>
    <p:extLst>
      <p:ext uri="{BB962C8B-B14F-4D97-AF65-F5344CB8AC3E}">
        <p14:creationId xmlns:p14="http://schemas.microsoft.com/office/powerpoint/2010/main" val="1470706305"/>
      </p:ext>
    </p:extLst>
  </p:cSld>
  <p:clrMapOvr>
    <a:masterClrMapping/>
  </p:clrMapOvr>
  <p:hf sldNum="0" hdr="0" ftr="0" dt="0"/>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2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BA5995-8FA9-4F8F-BA77-B71803649C5E}"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F33D9B1-A0FA-4EB5-BE1F-A76046137ED4}" type="slidenum">
              <a:rPr lang="vi-VN" altLang="en-US"/>
              <a:pPr>
                <a:defRPr/>
              </a:pPr>
              <a:t>‹#›</a:t>
            </a:fld>
            <a:endParaRPr lang="vi-VN" altLang="en-US"/>
          </a:p>
        </p:txBody>
      </p:sp>
    </p:spTree>
    <p:extLst>
      <p:ext uri="{BB962C8B-B14F-4D97-AF65-F5344CB8AC3E}">
        <p14:creationId xmlns:p14="http://schemas.microsoft.com/office/powerpoint/2010/main" val="2397892085"/>
      </p:ext>
    </p:extLst>
  </p:cSld>
  <p:clrMapOvr>
    <a:masterClrMapping/>
  </p:clrMapOvr>
  <p:hf sldNum="0" hdr="0" ftr="0" dt="0"/>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2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8343CC3-8A72-42A0-8BEF-D8C66F4F8A13}"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80F47E39-D1B2-4A8B-89F5-E353766B5F41}" type="slidenum">
              <a:rPr lang="vi-VN" altLang="en-US"/>
              <a:pPr>
                <a:defRPr/>
              </a:pPr>
              <a:t>‹#›</a:t>
            </a:fld>
            <a:endParaRPr lang="vi-VN" altLang="en-US"/>
          </a:p>
        </p:txBody>
      </p:sp>
    </p:spTree>
    <p:extLst>
      <p:ext uri="{BB962C8B-B14F-4D97-AF65-F5344CB8AC3E}">
        <p14:creationId xmlns:p14="http://schemas.microsoft.com/office/powerpoint/2010/main" val="438303415"/>
      </p:ext>
    </p:extLst>
  </p:cSld>
  <p:clrMapOvr>
    <a:masterClrMapping/>
  </p:clrMapOvr>
  <p:hf sldNum="0" hdr="0" ftr="0" dt="0"/>
</p:sldLayout>
</file>

<file path=ppt/slideLayouts/slideLayout88.xml><?xml version="1.0" encoding="utf-8"?>
<p:sldLayout xmlns:a="http://schemas.openxmlformats.org/drawingml/2006/main" xmlns:r="http://schemas.openxmlformats.org/officeDocument/2006/relationships" xmlns:p="http://schemas.openxmlformats.org/presentationml/2006/main" type="blank" preserve="1">
  <p:cSld name="2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215CE86-A990-4712-9207-5BDA57BA78D2}"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8F39040E-509C-46B2-B1DA-1CCEFF0C7DDA}" type="slidenum">
              <a:rPr lang="vi-VN" altLang="en-US"/>
              <a:pPr>
                <a:defRPr/>
              </a:pPr>
              <a:t>‹#›</a:t>
            </a:fld>
            <a:endParaRPr lang="vi-VN" altLang="en-US"/>
          </a:p>
        </p:txBody>
      </p:sp>
    </p:spTree>
    <p:extLst>
      <p:ext uri="{BB962C8B-B14F-4D97-AF65-F5344CB8AC3E}">
        <p14:creationId xmlns:p14="http://schemas.microsoft.com/office/powerpoint/2010/main" val="2741635618"/>
      </p:ext>
    </p:extLst>
  </p:cSld>
  <p:clrMapOvr>
    <a:masterClrMapping/>
  </p:clrMapOvr>
  <p:hf sldNum="0" hdr="0" ftr="0" dt="0"/>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2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4975034-4AE8-48BE-8FE4-7C31D1FA1032}"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66E7335C-DBF9-482D-8DBF-6A32CD58CD45}" type="slidenum">
              <a:rPr lang="vi-VN" altLang="en-US"/>
              <a:pPr>
                <a:defRPr/>
              </a:pPr>
              <a:t>‹#›</a:t>
            </a:fld>
            <a:endParaRPr lang="vi-VN" altLang="en-US"/>
          </a:p>
        </p:txBody>
      </p:sp>
    </p:spTree>
    <p:extLst>
      <p:ext uri="{BB962C8B-B14F-4D97-AF65-F5344CB8AC3E}">
        <p14:creationId xmlns:p14="http://schemas.microsoft.com/office/powerpoint/2010/main" val="204959909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0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pPr>
                <a:defRPr/>
              </a:pPr>
              <a:t>‹#›</a:t>
            </a:fld>
            <a:endParaRPr lang="vi-VN" altLang="en-US"/>
          </a:p>
        </p:txBody>
      </p:sp>
    </p:spTree>
    <p:extLst>
      <p:ext uri="{BB962C8B-B14F-4D97-AF65-F5344CB8AC3E}">
        <p14:creationId xmlns:p14="http://schemas.microsoft.com/office/powerpoint/2010/main" val="702439917"/>
      </p:ext>
    </p:extLst>
  </p:cSld>
  <p:clrMapOvr>
    <a:masterClrMapping/>
  </p:clrMapOvr>
  <p:timing>
    <p:tnLst>
      <p:par>
        <p:cTn id="1" dur="indefinite" restart="never" nodeType="tmRoot"/>
      </p:par>
    </p:tnLst>
  </p:timing>
  <p:hf sldNum="0" hdr="0" ftr="0" dt="0"/>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2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CA136C-CC10-496E-97EB-D9B8526BE48D}"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1242506A-7D5D-46BF-BF75-E24B12AF6F63}" type="slidenum">
              <a:rPr lang="vi-VN" altLang="en-US"/>
              <a:pPr>
                <a:defRPr/>
              </a:pPr>
              <a:t>‹#›</a:t>
            </a:fld>
            <a:endParaRPr lang="vi-VN" altLang="en-US"/>
          </a:p>
        </p:txBody>
      </p:sp>
    </p:spTree>
    <p:extLst>
      <p:ext uri="{BB962C8B-B14F-4D97-AF65-F5344CB8AC3E}">
        <p14:creationId xmlns:p14="http://schemas.microsoft.com/office/powerpoint/2010/main" val="2063480717"/>
      </p:ext>
    </p:extLst>
  </p:cSld>
  <p:clrMapOvr>
    <a:masterClrMapping/>
  </p:clrMapOvr>
  <p:hf sldNum="0" hdr="0" ftr="0" dt="0"/>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2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6AF53A-7D87-42B4-BAA2-6D249FF55AE3}"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0657AE77-491A-4E19-9A26-F2055755D6E1}" type="slidenum">
              <a:rPr lang="vi-VN" altLang="en-US"/>
              <a:pPr>
                <a:defRPr/>
              </a:pPr>
              <a:t>‹#›</a:t>
            </a:fld>
            <a:endParaRPr lang="vi-VN" altLang="en-US"/>
          </a:p>
        </p:txBody>
      </p:sp>
    </p:spTree>
    <p:extLst>
      <p:ext uri="{BB962C8B-B14F-4D97-AF65-F5344CB8AC3E}">
        <p14:creationId xmlns:p14="http://schemas.microsoft.com/office/powerpoint/2010/main" val="1018575622"/>
      </p:ext>
    </p:extLst>
  </p:cSld>
  <p:clrMapOvr>
    <a:masterClrMapping/>
  </p:clrMapOvr>
  <p:hf sldNum="0" hdr="0" ftr="0" dt="0"/>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1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7EB1DA-DB99-4B06-BB7E-EC72A0D0F332}"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006A22C-85BE-4CF1-ADC2-A1C2CE5A23CE}" type="slidenum">
              <a:rPr lang="vi-VN" altLang="en-US"/>
              <a:pPr>
                <a:defRPr/>
              </a:pPr>
              <a:t>‹#›</a:t>
            </a:fld>
            <a:endParaRPr lang="vi-VN" altLang="en-US"/>
          </a:p>
        </p:txBody>
      </p:sp>
    </p:spTree>
    <p:extLst>
      <p:ext uri="{BB962C8B-B14F-4D97-AF65-F5344CB8AC3E}">
        <p14:creationId xmlns:p14="http://schemas.microsoft.com/office/powerpoint/2010/main" val="2419442234"/>
      </p:ext>
    </p:extLst>
  </p:cSld>
  <p:clrMapOvr>
    <a:masterClrMapping/>
  </p:clrMapOvr>
  <p:hf sldNum="0" hdr="0" ftr="0" dt="0"/>
</p:sldLayout>
</file>

<file path=ppt/slideLayouts/slideLayout93.xml><?xml version="1.0" encoding="utf-8"?>
<p:sldLayout xmlns:a="http://schemas.openxmlformats.org/drawingml/2006/main" xmlns:r="http://schemas.openxmlformats.org/officeDocument/2006/relationships" xmlns:p="http://schemas.openxmlformats.org/presentationml/2006/main" type="blank" preserve="1">
  <p:cSld name="1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B866D34-0F3D-48C9-BB14-FB969341C3CB}"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037BCA8E-FD66-4D8B-881F-C8FACE10AFFE}" type="slidenum">
              <a:rPr lang="vi-VN" altLang="en-US"/>
              <a:pPr>
                <a:defRPr/>
              </a:pPr>
              <a:t>‹#›</a:t>
            </a:fld>
            <a:endParaRPr lang="vi-VN" altLang="en-US"/>
          </a:p>
        </p:txBody>
      </p:sp>
    </p:spTree>
    <p:extLst>
      <p:ext uri="{BB962C8B-B14F-4D97-AF65-F5344CB8AC3E}">
        <p14:creationId xmlns:p14="http://schemas.microsoft.com/office/powerpoint/2010/main" val="2408024692"/>
      </p:ext>
    </p:extLst>
  </p:cSld>
  <p:clrMapOvr>
    <a:masterClrMapping/>
  </p:clrMapOvr>
  <p:hf sldNum="0" hdr="0" ftr="0" dt="0"/>
</p:sldLayout>
</file>

<file path=ppt/slideLayouts/slideLayout94.xml><?xml version="1.0" encoding="utf-8"?>
<p:sldLayout xmlns:a="http://schemas.openxmlformats.org/drawingml/2006/main" xmlns:r="http://schemas.openxmlformats.org/officeDocument/2006/relationships" xmlns:p="http://schemas.openxmlformats.org/presentationml/2006/main" type="blank" preserve="1">
  <p:cSld name="1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5685201-8BA3-4EB3-8F50-1757C7FBB529}"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BE525EF9-75C4-4B62-A53F-D65C186C037A}" type="slidenum">
              <a:rPr lang="vi-VN" altLang="en-US"/>
              <a:pPr>
                <a:defRPr/>
              </a:pPr>
              <a:t>‹#›</a:t>
            </a:fld>
            <a:endParaRPr lang="vi-VN" altLang="en-US"/>
          </a:p>
        </p:txBody>
      </p:sp>
    </p:spTree>
    <p:extLst>
      <p:ext uri="{BB962C8B-B14F-4D97-AF65-F5344CB8AC3E}">
        <p14:creationId xmlns:p14="http://schemas.microsoft.com/office/powerpoint/2010/main" val="2132331531"/>
      </p:ext>
    </p:extLst>
  </p:cSld>
  <p:clrMapOvr>
    <a:masterClrMapping/>
  </p:clrMapOvr>
  <p:hf sldNum="0" hdr="0" ftr="0" dt="0"/>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1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D3A2F30-F9A0-4310-9F44-1A6787DA6C9C}"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51938A7-6700-4BFE-A20B-A398D5E89B5A}" type="slidenum">
              <a:rPr lang="vi-VN" altLang="en-US"/>
              <a:pPr>
                <a:defRPr/>
              </a:pPr>
              <a:t>‹#›</a:t>
            </a:fld>
            <a:endParaRPr lang="vi-VN" altLang="en-US"/>
          </a:p>
        </p:txBody>
      </p:sp>
    </p:spTree>
    <p:extLst>
      <p:ext uri="{BB962C8B-B14F-4D97-AF65-F5344CB8AC3E}">
        <p14:creationId xmlns:p14="http://schemas.microsoft.com/office/powerpoint/2010/main" val="2892128833"/>
      </p:ext>
    </p:extLst>
  </p:cSld>
  <p:clrMapOvr>
    <a:masterClrMapping/>
  </p:clrMapOvr>
  <p:hf sldNum="0" hdr="0" ftr="0" dt="0"/>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1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D801FCF-24A9-4D27-B4B9-0B471A4AB72F}"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588B14AA-0F90-4A7A-A42F-E29960694E1B}" type="slidenum">
              <a:rPr lang="vi-VN" altLang="en-US"/>
              <a:pPr>
                <a:defRPr/>
              </a:pPr>
              <a:t>‹#›</a:t>
            </a:fld>
            <a:endParaRPr lang="vi-VN" altLang="en-US"/>
          </a:p>
        </p:txBody>
      </p:sp>
    </p:spTree>
    <p:extLst>
      <p:ext uri="{BB962C8B-B14F-4D97-AF65-F5344CB8AC3E}">
        <p14:creationId xmlns:p14="http://schemas.microsoft.com/office/powerpoint/2010/main" val="4222178928"/>
      </p:ext>
    </p:extLst>
  </p:cSld>
  <p:clrMapOvr>
    <a:masterClrMapping/>
  </p:clrMapOvr>
  <p:hf sldNum="0" hdr="0" ftr="0" dt="0"/>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1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1A8836-F2A5-4C21-9EC8-FEB8DA0886D6}"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8A0C4846-AFF3-4F45-A202-D32B9A321851}" type="slidenum">
              <a:rPr lang="vi-VN" altLang="en-US"/>
              <a:pPr>
                <a:defRPr/>
              </a:pPr>
              <a:t>‹#›</a:t>
            </a:fld>
            <a:endParaRPr lang="vi-VN" altLang="en-US"/>
          </a:p>
        </p:txBody>
      </p:sp>
    </p:spTree>
    <p:extLst>
      <p:ext uri="{BB962C8B-B14F-4D97-AF65-F5344CB8AC3E}">
        <p14:creationId xmlns:p14="http://schemas.microsoft.com/office/powerpoint/2010/main" val="2659809058"/>
      </p:ext>
    </p:extLst>
  </p:cSld>
  <p:clrMapOvr>
    <a:masterClrMapping/>
  </p:clrMapOvr>
  <p:hf sldNum="0" hdr="0" ftr="0" dt="0"/>
</p:sldLayout>
</file>

<file path=ppt/slideLayouts/slideLayout98.xml><?xml version="1.0" encoding="utf-8"?>
<p:sldLayout xmlns:a="http://schemas.openxmlformats.org/drawingml/2006/main" xmlns:r="http://schemas.openxmlformats.org/officeDocument/2006/relationships" xmlns:p="http://schemas.openxmlformats.org/presentationml/2006/main" type="blank" preserve="1">
  <p:cSld name="1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0D01E51-3983-4601-9861-18548DF2C9E7}"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3E8B607-51A5-4C66-9CCC-BDA335FF99E8}" type="slidenum">
              <a:rPr lang="vi-VN" altLang="en-US"/>
              <a:pPr>
                <a:defRPr/>
              </a:pPr>
              <a:t>‹#›</a:t>
            </a:fld>
            <a:endParaRPr lang="vi-VN" altLang="en-US"/>
          </a:p>
        </p:txBody>
      </p:sp>
    </p:spTree>
    <p:extLst>
      <p:ext uri="{BB962C8B-B14F-4D97-AF65-F5344CB8AC3E}">
        <p14:creationId xmlns:p14="http://schemas.microsoft.com/office/powerpoint/2010/main" val="553756043"/>
      </p:ext>
    </p:extLst>
  </p:cSld>
  <p:clrMapOvr>
    <a:masterClrMapping/>
  </p:clrMapOvr>
  <p:hf sldNum="0" hdr="0" ftr="0" dt="0"/>
</p:sldLayout>
</file>

<file path=ppt/slideLayouts/slideLayout99.xml><?xml version="1.0" encoding="utf-8"?>
<p:sldLayout xmlns:a="http://schemas.openxmlformats.org/drawingml/2006/main" xmlns:r="http://schemas.openxmlformats.org/officeDocument/2006/relationships" xmlns:p="http://schemas.openxmlformats.org/presentationml/2006/main" type="blank" preserve="1">
  <p:cSld name="1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18C08B7-EC47-4090-A559-11E9E2811D40}" type="datetimeFigureOut">
              <a:rPr lang="vi-VN"/>
              <a:pPr>
                <a:defRPr/>
              </a:pPr>
              <a:t>18/05/2022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2C3FF241-A716-4E7E-95DD-0F2AD57C9B4C}" type="slidenum">
              <a:rPr lang="vi-VN" altLang="en-US"/>
              <a:pPr>
                <a:defRPr/>
              </a:pPr>
              <a:t>‹#›</a:t>
            </a:fld>
            <a:endParaRPr lang="vi-VN" altLang="en-US"/>
          </a:p>
        </p:txBody>
      </p:sp>
    </p:spTree>
    <p:extLst>
      <p:ext uri="{BB962C8B-B14F-4D97-AF65-F5344CB8AC3E}">
        <p14:creationId xmlns:p14="http://schemas.microsoft.com/office/powerpoint/2010/main" val="9735576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102" Type="http://schemas.openxmlformats.org/officeDocument/2006/relationships/slideLayout" Target="../slideLayouts/slideLayout102.xml"/><Relationship Id="rId5" Type="http://schemas.openxmlformats.org/officeDocument/2006/relationships/slideLayout" Target="../slideLayouts/slideLayout5.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113" Type="http://schemas.openxmlformats.org/officeDocument/2006/relationships/slideLayout" Target="../slideLayouts/slideLayout113.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59" Type="http://schemas.openxmlformats.org/officeDocument/2006/relationships/slideLayout" Target="../slideLayouts/slideLayout59.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54" Type="http://schemas.openxmlformats.org/officeDocument/2006/relationships/slideLayout" Target="../slideLayouts/slideLayout54.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14" Type="http://schemas.openxmlformats.org/officeDocument/2006/relationships/slideLayout" Target="../slideLayouts/slideLayout114.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110" Type="http://schemas.openxmlformats.org/officeDocument/2006/relationships/slideLayout" Target="../slideLayouts/slideLayout110.xml"/><Relationship Id="rId115" Type="http://schemas.openxmlformats.org/officeDocument/2006/relationships/theme" Target="../theme/theme1.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56" Type="http://schemas.openxmlformats.org/officeDocument/2006/relationships/slideLayout" Target="../slideLayouts/slideLayout56.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3" Type="http://schemas.openxmlformats.org/officeDocument/2006/relationships/slideLayout" Target="../slideLayouts/slideLayout3.xml"/><Relationship Id="rId25" Type="http://schemas.openxmlformats.org/officeDocument/2006/relationships/slideLayout" Target="../slideLayouts/slideLayout25.xml"/><Relationship Id="rId46" Type="http://schemas.openxmlformats.org/officeDocument/2006/relationships/slideLayout" Target="../slideLayouts/slideLayout46.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62" Type="http://schemas.openxmlformats.org/officeDocument/2006/relationships/slideLayout" Target="../slideLayouts/slideLayout62.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111" Type="http://schemas.openxmlformats.org/officeDocument/2006/relationships/slideLayout" Target="../slideLayouts/slideLayout1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vi-VN" altLang="en-US" smtClean="0"/>
          </a:p>
        </p:txBody>
      </p:sp>
      <p:sp>
        <p:nvSpPr>
          <p:cNvPr id="1027"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vi-VN" altLang="en-US" smtClean="0"/>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sym typeface="Arial" charset="0"/>
              </a:defRPr>
            </a:lvl1pPr>
          </a:lstStyle>
          <a:p>
            <a:pPr>
              <a:defRPr/>
            </a:pPr>
            <a:fld id="{3F8D92CB-3AD2-4010-81D0-F352091BA3E5}" type="datetimeFigureOut">
              <a:rPr lang="vi-VN"/>
              <a:pPr>
                <a:defRPr/>
              </a:pPr>
              <a:t>18/05/2022</a:t>
            </a:fld>
            <a:endParaRPr lang="vi-VN"/>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sym typeface="Arial" charset="0"/>
              </a:defRPr>
            </a:lvl1pPr>
          </a:lstStyle>
          <a:p>
            <a:pPr>
              <a:defRPr/>
            </a:pPr>
            <a:endParaRPr lang="vi-VN"/>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7308CEB2-2E2D-4236-A45A-1D3B856B170C}" type="slidenum">
              <a:rPr lang="vi-VN" altLang="en-US"/>
              <a:pPr>
                <a:defRPr/>
              </a:pPr>
              <a:t>‹#›</a:t>
            </a:fld>
            <a:endParaRPr lang="vi-VN"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765" r:id="rId8"/>
    <p:sldLayoutId id="2147483764" r:id="rId9"/>
    <p:sldLayoutId id="2147483763" r:id="rId10"/>
    <p:sldLayoutId id="2147483762" r:id="rId11"/>
    <p:sldLayoutId id="2147483761" r:id="rId12"/>
    <p:sldLayoutId id="2147483760" r:id="rId13"/>
    <p:sldLayoutId id="2147483759" r:id="rId14"/>
    <p:sldLayoutId id="2147483758" r:id="rId15"/>
    <p:sldLayoutId id="2147483757" r:id="rId16"/>
    <p:sldLayoutId id="2147483756" r:id="rId17"/>
    <p:sldLayoutId id="2147483755" r:id="rId18"/>
    <p:sldLayoutId id="2147483754" r:id="rId19"/>
    <p:sldLayoutId id="2147483753" r:id="rId20"/>
    <p:sldLayoutId id="2147483752" r:id="rId21"/>
    <p:sldLayoutId id="2147483751" r:id="rId22"/>
    <p:sldLayoutId id="2147483750" r:id="rId23"/>
    <p:sldLayoutId id="2147483749" r:id="rId24"/>
    <p:sldLayoutId id="2147483748" r:id="rId25"/>
    <p:sldLayoutId id="2147483747" r:id="rId26"/>
    <p:sldLayoutId id="2147483746" r:id="rId27"/>
    <p:sldLayoutId id="2147483745" r:id="rId28"/>
    <p:sldLayoutId id="2147483744" r:id="rId29"/>
    <p:sldLayoutId id="2147483743" r:id="rId30"/>
    <p:sldLayoutId id="2147483742" r:id="rId31"/>
    <p:sldLayoutId id="2147483741" r:id="rId32"/>
    <p:sldLayoutId id="2147483740" r:id="rId33"/>
    <p:sldLayoutId id="2147483739" r:id="rId34"/>
    <p:sldLayoutId id="2147483738" r:id="rId35"/>
    <p:sldLayoutId id="2147483737" r:id="rId36"/>
    <p:sldLayoutId id="2147483736" r:id="rId37"/>
    <p:sldLayoutId id="2147483735" r:id="rId38"/>
    <p:sldLayoutId id="2147483734" r:id="rId39"/>
    <p:sldLayoutId id="2147483733" r:id="rId40"/>
    <p:sldLayoutId id="2147483732" r:id="rId41"/>
    <p:sldLayoutId id="2147483731" r:id="rId42"/>
    <p:sldLayoutId id="2147483730" r:id="rId43"/>
    <p:sldLayoutId id="2147483729" r:id="rId44"/>
    <p:sldLayoutId id="2147483728" r:id="rId45"/>
    <p:sldLayoutId id="2147483727" r:id="rId46"/>
    <p:sldLayoutId id="2147483726" r:id="rId47"/>
    <p:sldLayoutId id="2147483725" r:id="rId48"/>
    <p:sldLayoutId id="2147483724" r:id="rId49"/>
    <p:sldLayoutId id="2147483659" r:id="rId50"/>
    <p:sldLayoutId id="2147483660" r:id="rId51"/>
    <p:sldLayoutId id="2147483661" r:id="rId52"/>
    <p:sldLayoutId id="2147483662" r:id="rId53"/>
    <p:sldLayoutId id="2147483663" r:id="rId54"/>
    <p:sldLayoutId id="2147483664" r:id="rId55"/>
    <p:sldLayoutId id="2147483665" r:id="rId56"/>
    <p:sldLayoutId id="2147483666" r:id="rId57"/>
    <p:sldLayoutId id="2147483667" r:id="rId58"/>
    <p:sldLayoutId id="2147483668" r:id="rId59"/>
    <p:sldLayoutId id="2147483669" r:id="rId60"/>
    <p:sldLayoutId id="2147483670" r:id="rId61"/>
    <p:sldLayoutId id="2147483671" r:id="rId62"/>
    <p:sldLayoutId id="2147483672" r:id="rId63"/>
    <p:sldLayoutId id="2147483673" r:id="rId64"/>
    <p:sldLayoutId id="2147483674" r:id="rId65"/>
    <p:sldLayoutId id="2147483675" r:id="rId66"/>
    <p:sldLayoutId id="2147483676" r:id="rId67"/>
    <p:sldLayoutId id="2147483677" r:id="rId68"/>
    <p:sldLayoutId id="2147483678" r:id="rId69"/>
    <p:sldLayoutId id="2147483679" r:id="rId70"/>
    <p:sldLayoutId id="2147483680" r:id="rId71"/>
    <p:sldLayoutId id="2147483681" r:id="rId72"/>
    <p:sldLayoutId id="2147483682" r:id="rId73"/>
    <p:sldLayoutId id="2147483683" r:id="rId74"/>
    <p:sldLayoutId id="2147483684" r:id="rId75"/>
    <p:sldLayoutId id="2147483685" r:id="rId76"/>
    <p:sldLayoutId id="2147483686" r:id="rId77"/>
    <p:sldLayoutId id="2147483687" r:id="rId78"/>
    <p:sldLayoutId id="2147483688" r:id="rId79"/>
    <p:sldLayoutId id="2147483689" r:id="rId80"/>
    <p:sldLayoutId id="2147483690" r:id="rId81"/>
    <p:sldLayoutId id="2147483691" r:id="rId82"/>
    <p:sldLayoutId id="2147483692" r:id="rId83"/>
    <p:sldLayoutId id="2147483693" r:id="rId84"/>
    <p:sldLayoutId id="2147483694" r:id="rId85"/>
    <p:sldLayoutId id="2147483695" r:id="rId86"/>
    <p:sldLayoutId id="2147483696" r:id="rId87"/>
    <p:sldLayoutId id="2147483697" r:id="rId88"/>
    <p:sldLayoutId id="2147483698" r:id="rId89"/>
    <p:sldLayoutId id="2147483699" r:id="rId90"/>
    <p:sldLayoutId id="2147483700" r:id="rId91"/>
    <p:sldLayoutId id="2147483701" r:id="rId92"/>
    <p:sldLayoutId id="2147483702" r:id="rId93"/>
    <p:sldLayoutId id="2147483703" r:id="rId94"/>
    <p:sldLayoutId id="2147483704" r:id="rId95"/>
    <p:sldLayoutId id="2147483705" r:id="rId96"/>
    <p:sldLayoutId id="2147483706" r:id="rId97"/>
    <p:sldLayoutId id="2147483707" r:id="rId98"/>
    <p:sldLayoutId id="2147483708" r:id="rId99"/>
    <p:sldLayoutId id="2147483709" r:id="rId100"/>
    <p:sldLayoutId id="2147483710" r:id="rId101"/>
    <p:sldLayoutId id="2147483711" r:id="rId102"/>
    <p:sldLayoutId id="2147483712" r:id="rId103"/>
    <p:sldLayoutId id="2147483713" r:id="rId104"/>
    <p:sldLayoutId id="2147483714" r:id="rId105"/>
    <p:sldLayoutId id="2147483715" r:id="rId106"/>
    <p:sldLayoutId id="2147483716" r:id="rId107"/>
    <p:sldLayoutId id="2147483717" r:id="rId108"/>
    <p:sldLayoutId id="2147483718" r:id="rId109"/>
    <p:sldLayoutId id="2147483719" r:id="rId110"/>
    <p:sldLayoutId id="2147483720" r:id="rId111"/>
    <p:sldLayoutId id="2147483721" r:id="rId112"/>
    <p:sldLayoutId id="2147483722" r:id="rId113"/>
    <p:sldLayoutId id="2147483723" r:id="rId114"/>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anose="02020603050405020304" pitchFamily="18" charset="0"/>
        </a:defRPr>
      </a:lvl2pPr>
      <a:lvl3pPr algn="ctr" rtl="0" eaLnBrk="0" fontAlgn="base" hangingPunct="0">
        <a:spcBef>
          <a:spcPct val="0"/>
        </a:spcBef>
        <a:spcAft>
          <a:spcPct val="0"/>
        </a:spcAft>
        <a:defRPr sz="4400">
          <a:solidFill>
            <a:schemeClr val="tx1"/>
          </a:solidFill>
          <a:latin typeface="Times New Roman" panose="02020603050405020304" pitchFamily="18" charset="0"/>
        </a:defRPr>
      </a:lvl3pPr>
      <a:lvl4pPr algn="ctr" rtl="0" eaLnBrk="0" fontAlgn="base" hangingPunct="0">
        <a:spcBef>
          <a:spcPct val="0"/>
        </a:spcBef>
        <a:spcAft>
          <a:spcPct val="0"/>
        </a:spcAft>
        <a:defRPr sz="4400">
          <a:solidFill>
            <a:schemeClr val="tx1"/>
          </a:solidFill>
          <a:latin typeface="Times New Roman" panose="02020603050405020304" pitchFamily="18" charset="0"/>
        </a:defRPr>
      </a:lvl4pPr>
      <a:lvl5pPr algn="ctr" rtl="0" eaLnBrk="0" fontAlgn="base" hangingPunct="0">
        <a:spcBef>
          <a:spcPct val="0"/>
        </a:spcBef>
        <a:spcAft>
          <a:spcPct val="0"/>
        </a:spcAft>
        <a:defRPr sz="4400">
          <a:solidFill>
            <a:schemeClr val="tx1"/>
          </a:solidFill>
          <a:latin typeface="Times New Roman" panose="02020603050405020304" pitchFamily="18" charset="0"/>
        </a:defRPr>
      </a:lvl5pPr>
      <a:lvl6pPr marL="457200" algn="ctr" rtl="0" fontAlgn="base">
        <a:spcBef>
          <a:spcPct val="0"/>
        </a:spcBef>
        <a:spcAft>
          <a:spcPct val="0"/>
        </a:spcAft>
        <a:defRPr sz="4400">
          <a:solidFill>
            <a:schemeClr val="tx1"/>
          </a:solidFill>
          <a:latin typeface="Times New Roman" panose="02020603050405020304" pitchFamily="18" charset="0"/>
        </a:defRPr>
      </a:lvl6pPr>
      <a:lvl7pPr marL="914400" algn="ctr" rtl="0" fontAlgn="base">
        <a:spcBef>
          <a:spcPct val="0"/>
        </a:spcBef>
        <a:spcAft>
          <a:spcPct val="0"/>
        </a:spcAft>
        <a:defRPr sz="4400">
          <a:solidFill>
            <a:schemeClr val="tx1"/>
          </a:solidFill>
          <a:latin typeface="Times New Roman" panose="02020603050405020304" pitchFamily="18" charset="0"/>
        </a:defRPr>
      </a:lvl7pPr>
      <a:lvl8pPr marL="1371600" algn="ctr" rtl="0" fontAlgn="base">
        <a:spcBef>
          <a:spcPct val="0"/>
        </a:spcBef>
        <a:spcAft>
          <a:spcPct val="0"/>
        </a:spcAft>
        <a:defRPr sz="4400">
          <a:solidFill>
            <a:schemeClr val="tx1"/>
          </a:solidFill>
          <a:latin typeface="Times New Roman" panose="02020603050405020304" pitchFamily="18" charset="0"/>
        </a:defRPr>
      </a:lvl8pPr>
      <a:lvl9pPr marL="1828800" algn="ctr" rtl="0" fontAlgn="base">
        <a:spcBef>
          <a:spcPct val="0"/>
        </a:spcBef>
        <a:spcAft>
          <a:spcPct val="0"/>
        </a:spcAft>
        <a:defRPr sz="4400">
          <a:solidFill>
            <a:schemeClr val="tx1"/>
          </a:solidFill>
          <a:latin typeface="Times New Roman" panose="02020603050405020304"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video" Target="file:///C:\Users\minh\Contacts\Downloads\Ch&#249;m%20qu&#7843;%20ng&#7885;t.mp4"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video" Target="file:///C:\Users\minh\Contacts\Downloads\Qu&#7843;%20G&#236;%20-%20B&#224;i%20H&#225;t%20Thi&#7871;u%20Nhi%20Vui%20Nh&#7897;n%20Hay%20Nh&#7845;t.mp4"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audio" Target="file:///C:\Users\minh\Contacts\Downloads\Ch&#249;m-qu&#7843;-ng&#7885;t.mp3" TargetMode="Externa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audio" Target="file:///C:\Users\minh\Contacts\Downloads\&#273;o&#7841;n%201.chum%20qua%20ngot.mp3" TargetMode="Externa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7.xml"/><Relationship Id="rId1" Type="http://schemas.openxmlformats.org/officeDocument/2006/relationships/audio" Target="file:///C:\Users\minh\Contacts\Downloads\doan%20222222222222.mp3" TargetMode="Externa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7.xml"/><Relationship Id="rId1" Type="http://schemas.openxmlformats.org/officeDocument/2006/relationships/audio" Target="file:///C:\Users\minh\Contacts\Downloads\&#273;oan%203.m4a" TargetMode="Externa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nam hoc 21-22\hinhnen\hinh-background-mam-non-dep-nhat_04011055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303588" y="0"/>
            <a:ext cx="5080000" cy="830997"/>
          </a:xfrm>
          <a:prstGeom prst="rect">
            <a:avLst/>
          </a:prstGeom>
          <a:noFill/>
        </p:spPr>
        <p:txBody>
          <a:bodyPr wrap="square">
            <a:spAutoFit/>
          </a:bodyPr>
          <a:lstStyle/>
          <a:p>
            <a:pPr algn="ctr">
              <a:defRPr/>
            </a:pPr>
            <a:r>
              <a:rPr lang="vi-VN" sz="2400" b="1" dirty="0">
                <a:solidFill>
                  <a:srgbClr val="FF0000"/>
                </a:solidFill>
                <a:latin typeface="+mj-lt"/>
                <a:cs typeface="Arial" charset="0"/>
                <a:sym typeface="Arial" charset="0"/>
              </a:rPr>
              <a:t>UBND QUẬN LONG BIÊN</a:t>
            </a:r>
          </a:p>
          <a:p>
            <a:pPr algn="ctr">
              <a:defRPr/>
            </a:pPr>
            <a:r>
              <a:rPr lang="vi-VN" sz="2400" b="1" dirty="0">
                <a:solidFill>
                  <a:srgbClr val="FF0000"/>
                </a:solidFill>
                <a:latin typeface="+mj-lt"/>
                <a:cs typeface="Arial" charset="0"/>
                <a:sym typeface="Arial" charset="0"/>
              </a:rPr>
              <a:t>TRƯỜNG </a:t>
            </a:r>
            <a:r>
              <a:rPr lang="vi-VN" sz="2400" b="1" dirty="0" smtClean="0">
                <a:solidFill>
                  <a:srgbClr val="FF0000"/>
                </a:solidFill>
                <a:latin typeface="+mj-lt"/>
                <a:cs typeface="Arial" charset="0"/>
                <a:sym typeface="Arial" charset="0"/>
              </a:rPr>
              <a:t>M</a:t>
            </a:r>
            <a:r>
              <a:rPr lang="en-US" sz="2400" b="1" dirty="0" smtClean="0">
                <a:solidFill>
                  <a:srgbClr val="FF0000"/>
                </a:solidFill>
                <a:latin typeface="+mj-lt"/>
                <a:cs typeface="Arial" charset="0"/>
                <a:sym typeface="Arial" charset="0"/>
              </a:rPr>
              <a:t>ẦM </a:t>
            </a:r>
            <a:r>
              <a:rPr lang="vi-VN" sz="2400" b="1" dirty="0" smtClean="0">
                <a:solidFill>
                  <a:srgbClr val="FF0000"/>
                </a:solidFill>
                <a:latin typeface="+mj-lt"/>
                <a:cs typeface="Arial" charset="0"/>
                <a:sym typeface="Arial" charset="0"/>
              </a:rPr>
              <a:t>N</a:t>
            </a:r>
            <a:r>
              <a:rPr lang="en-US" sz="2400" b="1" dirty="0" smtClean="0">
                <a:solidFill>
                  <a:srgbClr val="FF0000"/>
                </a:solidFill>
                <a:latin typeface="+mj-lt"/>
                <a:cs typeface="Arial" charset="0"/>
                <a:sym typeface="Arial" charset="0"/>
              </a:rPr>
              <a:t>ON</a:t>
            </a:r>
            <a:r>
              <a:rPr lang="vi-VN" sz="2400" b="1" dirty="0" smtClean="0">
                <a:solidFill>
                  <a:srgbClr val="FF0000"/>
                </a:solidFill>
                <a:latin typeface="+mj-lt"/>
                <a:cs typeface="Arial" charset="0"/>
                <a:sym typeface="Arial" charset="0"/>
              </a:rPr>
              <a:t> </a:t>
            </a:r>
            <a:r>
              <a:rPr lang="vi-VN" sz="2400" b="1" dirty="0">
                <a:solidFill>
                  <a:srgbClr val="FF0000"/>
                </a:solidFill>
                <a:latin typeface="+mj-lt"/>
                <a:cs typeface="Arial" charset="0"/>
                <a:sym typeface="Arial" charset="0"/>
              </a:rPr>
              <a:t>TUỔI HOA</a:t>
            </a:r>
          </a:p>
        </p:txBody>
      </p:sp>
      <p:pic>
        <p:nvPicPr>
          <p:cNvPr id="13315" name="Picture 3" descr="C:\Users\trananh\Desktop\logo_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3480" y="1152525"/>
            <a:ext cx="2179320"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Box 4"/>
          <p:cNvSpPr txBox="1">
            <a:spLocks noChangeArrowheads="1"/>
          </p:cNvSpPr>
          <p:nvPr/>
        </p:nvSpPr>
        <p:spPr bwMode="auto">
          <a:xfrm>
            <a:off x="5260975" y="8445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endParaRPr lang="en-US" altLang="en-US" sz="1400">
              <a:solidFill>
                <a:srgbClr val="000000"/>
              </a:solidFill>
            </a:endParaRPr>
          </a:p>
        </p:txBody>
      </p:sp>
      <p:sp>
        <p:nvSpPr>
          <p:cNvPr id="6" name="TextBox 5"/>
          <p:cNvSpPr txBox="1"/>
          <p:nvPr/>
        </p:nvSpPr>
        <p:spPr>
          <a:xfrm>
            <a:off x="3433258" y="3505200"/>
            <a:ext cx="4950330" cy="1815882"/>
          </a:xfrm>
          <a:prstGeom prst="rect">
            <a:avLst/>
          </a:prstGeom>
          <a:noFill/>
        </p:spPr>
        <p:txBody>
          <a:bodyPr wrap="none">
            <a:spAutoFit/>
          </a:bodyPr>
          <a:lstStyle/>
          <a:p>
            <a:pPr>
              <a:defRPr/>
            </a:pPr>
            <a:r>
              <a:rPr lang="vi-VN" sz="2800" b="1" dirty="0">
                <a:solidFill>
                  <a:srgbClr val="FF0000"/>
                </a:solidFill>
                <a:latin typeface="+mj-lt"/>
                <a:cs typeface="Arial" charset="0"/>
                <a:sym typeface="Arial" charset="0"/>
              </a:rPr>
              <a:t>Lĩnh vực: Phát triển ngôn ngữ</a:t>
            </a:r>
          </a:p>
          <a:p>
            <a:pPr>
              <a:defRPr/>
            </a:pPr>
            <a:r>
              <a:rPr lang="vi-VN" sz="2800" b="1" dirty="0">
                <a:solidFill>
                  <a:srgbClr val="FF0000"/>
                </a:solidFill>
                <a:latin typeface="+mj-lt"/>
                <a:cs typeface="Arial" charset="0"/>
                <a:sym typeface="Arial" charset="0"/>
              </a:rPr>
              <a:t>Đề tài: Thơ: </a:t>
            </a:r>
            <a:r>
              <a:rPr lang="en-US" sz="2800" b="1" dirty="0" err="1" smtClean="0">
                <a:solidFill>
                  <a:srgbClr val="FF0000"/>
                </a:solidFill>
                <a:latin typeface="Times New Roman" pitchFamily="18" charset="0"/>
                <a:cs typeface="Times New Roman" pitchFamily="18" charset="0"/>
                <a:sym typeface="Arial" charset="0"/>
              </a:rPr>
              <a:t>Chùm</a:t>
            </a:r>
            <a:r>
              <a:rPr lang="en-US" sz="2800" b="1" dirty="0" smtClean="0">
                <a:solidFill>
                  <a:srgbClr val="FF0000"/>
                </a:solidFill>
                <a:latin typeface="Times New Roman" pitchFamily="18" charset="0"/>
                <a:cs typeface="Times New Roman" pitchFamily="18" charset="0"/>
                <a:sym typeface="Arial" charset="0"/>
              </a:rPr>
              <a:t> </a:t>
            </a:r>
            <a:r>
              <a:rPr lang="en-US" sz="2800" b="1" dirty="0" err="1" smtClean="0">
                <a:solidFill>
                  <a:srgbClr val="FF0000"/>
                </a:solidFill>
                <a:latin typeface="Times New Roman" pitchFamily="18" charset="0"/>
                <a:cs typeface="Times New Roman" pitchFamily="18" charset="0"/>
                <a:sym typeface="Arial" charset="0"/>
              </a:rPr>
              <a:t>quả</a:t>
            </a:r>
            <a:r>
              <a:rPr lang="en-US" sz="2800" b="1" dirty="0" smtClean="0">
                <a:solidFill>
                  <a:srgbClr val="FF0000"/>
                </a:solidFill>
                <a:latin typeface="Times New Roman" pitchFamily="18" charset="0"/>
                <a:cs typeface="Times New Roman" pitchFamily="18" charset="0"/>
                <a:sym typeface="Arial" charset="0"/>
              </a:rPr>
              <a:t> </a:t>
            </a:r>
            <a:r>
              <a:rPr lang="en-US" sz="2800" b="1" dirty="0" err="1" smtClean="0">
                <a:solidFill>
                  <a:srgbClr val="FF0000"/>
                </a:solidFill>
                <a:latin typeface="Times New Roman" pitchFamily="18" charset="0"/>
                <a:cs typeface="Times New Roman" pitchFamily="18" charset="0"/>
                <a:sym typeface="Arial" charset="0"/>
              </a:rPr>
              <a:t>ngọt</a:t>
            </a:r>
            <a:r>
              <a:rPr lang="en-US" sz="2800" b="1" dirty="0" smtClean="0">
                <a:solidFill>
                  <a:srgbClr val="FF0000"/>
                </a:solidFill>
                <a:latin typeface="Times New Roman" pitchFamily="18" charset="0"/>
                <a:cs typeface="Times New Roman" pitchFamily="18" charset="0"/>
                <a:sym typeface="Arial" charset="0"/>
              </a:rPr>
              <a:t>”</a:t>
            </a:r>
            <a:endParaRPr lang="vi-VN" sz="2800" b="1" dirty="0">
              <a:solidFill>
                <a:srgbClr val="FF0000"/>
              </a:solidFill>
              <a:latin typeface="+mj-lt"/>
              <a:cs typeface="Arial" charset="0"/>
              <a:sym typeface="Arial" charset="0"/>
            </a:endParaRPr>
          </a:p>
          <a:p>
            <a:pPr>
              <a:defRPr/>
            </a:pPr>
            <a:r>
              <a:rPr lang="vi-VN" sz="2800" b="1" dirty="0">
                <a:solidFill>
                  <a:srgbClr val="FF0000"/>
                </a:solidFill>
                <a:latin typeface="+mj-lt"/>
                <a:cs typeface="Arial" charset="0"/>
                <a:sym typeface="Arial" charset="0"/>
              </a:rPr>
              <a:t>Lứa tuổi: </a:t>
            </a:r>
            <a:r>
              <a:rPr lang="en-US" sz="2800" b="1" dirty="0" smtClean="0">
                <a:solidFill>
                  <a:srgbClr val="FF0000"/>
                </a:solidFill>
                <a:latin typeface="+mj-lt"/>
                <a:cs typeface="Arial" charset="0"/>
                <a:sym typeface="Arial" charset="0"/>
              </a:rPr>
              <a:t>3</a:t>
            </a:r>
            <a:r>
              <a:rPr lang="vi-VN" sz="2800" b="1" dirty="0" smtClean="0">
                <a:solidFill>
                  <a:srgbClr val="FF0000"/>
                </a:solidFill>
                <a:latin typeface="+mj-lt"/>
                <a:cs typeface="Arial" charset="0"/>
                <a:sym typeface="Arial" charset="0"/>
              </a:rPr>
              <a:t> </a:t>
            </a:r>
            <a:r>
              <a:rPr lang="vi-VN" sz="2800" b="1" dirty="0">
                <a:solidFill>
                  <a:srgbClr val="FF0000"/>
                </a:solidFill>
                <a:latin typeface="+mj-lt"/>
                <a:cs typeface="Arial" charset="0"/>
                <a:sym typeface="Arial" charset="0"/>
              </a:rPr>
              <a:t>– </a:t>
            </a:r>
            <a:r>
              <a:rPr lang="en-US" sz="2800" b="1" dirty="0" smtClean="0">
                <a:solidFill>
                  <a:srgbClr val="FF0000"/>
                </a:solidFill>
                <a:latin typeface="+mj-lt"/>
                <a:cs typeface="Arial" charset="0"/>
                <a:sym typeface="Arial" charset="0"/>
              </a:rPr>
              <a:t>4</a:t>
            </a:r>
            <a:r>
              <a:rPr lang="vi-VN" sz="2800" b="1" dirty="0" smtClean="0">
                <a:solidFill>
                  <a:srgbClr val="FF0000"/>
                </a:solidFill>
                <a:latin typeface="+mj-lt"/>
                <a:cs typeface="Arial" charset="0"/>
                <a:sym typeface="Arial" charset="0"/>
              </a:rPr>
              <a:t> </a:t>
            </a:r>
            <a:r>
              <a:rPr lang="vi-VN" sz="2800" b="1" dirty="0">
                <a:solidFill>
                  <a:srgbClr val="FF0000"/>
                </a:solidFill>
                <a:latin typeface="+mj-lt"/>
                <a:cs typeface="Arial" charset="0"/>
                <a:sym typeface="Arial" charset="0"/>
              </a:rPr>
              <a:t>tuổi</a:t>
            </a:r>
          </a:p>
          <a:p>
            <a:pPr>
              <a:defRPr/>
            </a:pPr>
            <a:r>
              <a:rPr lang="vi-VN" sz="2800" b="1" dirty="0">
                <a:solidFill>
                  <a:srgbClr val="FF0000"/>
                </a:solidFill>
                <a:latin typeface="+mj-lt"/>
                <a:cs typeface="Arial" charset="0"/>
                <a:sym typeface="Arial" charset="0"/>
              </a:rPr>
              <a:t>Giáo </a:t>
            </a:r>
            <a:r>
              <a:rPr lang="vi-VN" sz="2800" b="1" dirty="0" smtClean="0">
                <a:solidFill>
                  <a:srgbClr val="FF0000"/>
                </a:solidFill>
                <a:latin typeface="+mj-lt"/>
                <a:cs typeface="Arial" charset="0"/>
                <a:sym typeface="Arial" charset="0"/>
              </a:rPr>
              <a:t>viên</a:t>
            </a:r>
            <a:r>
              <a:rPr lang="en-US" sz="2800" b="1" dirty="0" smtClean="0">
                <a:solidFill>
                  <a:srgbClr val="FF0000"/>
                </a:solidFill>
                <a:latin typeface="+mj-lt"/>
                <a:cs typeface="Arial" charset="0"/>
                <a:sym typeface="Arial" charset="0"/>
              </a:rPr>
              <a:t>:</a:t>
            </a:r>
            <a:r>
              <a:rPr lang="en-US" sz="2800" b="1" dirty="0" err="1" smtClean="0">
                <a:solidFill>
                  <a:srgbClr val="FF0000"/>
                </a:solidFill>
                <a:latin typeface="Times New Roman" pitchFamily="18" charset="0"/>
                <a:cs typeface="Times New Roman" pitchFamily="18" charset="0"/>
                <a:sym typeface="Arial" charset="0"/>
              </a:rPr>
              <a:t>Đào</a:t>
            </a:r>
            <a:r>
              <a:rPr lang="en-US" sz="2800" b="1" dirty="0" smtClean="0">
                <a:solidFill>
                  <a:srgbClr val="FF0000"/>
                </a:solidFill>
                <a:latin typeface="Times New Roman" pitchFamily="18" charset="0"/>
                <a:cs typeface="Times New Roman" pitchFamily="18" charset="0"/>
                <a:sym typeface="Arial" charset="0"/>
              </a:rPr>
              <a:t> </a:t>
            </a:r>
            <a:r>
              <a:rPr lang="en-US" sz="2800" b="1" dirty="0" err="1" smtClean="0">
                <a:solidFill>
                  <a:srgbClr val="FF0000"/>
                </a:solidFill>
                <a:latin typeface="Times New Roman" pitchFamily="18" charset="0"/>
                <a:cs typeface="Times New Roman" pitchFamily="18" charset="0"/>
                <a:sym typeface="Arial" charset="0"/>
              </a:rPr>
              <a:t>Thị</a:t>
            </a:r>
            <a:r>
              <a:rPr lang="en-US" sz="2800" b="1" dirty="0" smtClean="0">
                <a:solidFill>
                  <a:srgbClr val="FF0000"/>
                </a:solidFill>
                <a:latin typeface="Times New Roman" pitchFamily="18" charset="0"/>
                <a:cs typeface="Times New Roman" pitchFamily="18" charset="0"/>
                <a:sym typeface="Arial" charset="0"/>
              </a:rPr>
              <a:t> </a:t>
            </a:r>
            <a:r>
              <a:rPr lang="en-US" sz="2800" b="1" dirty="0" err="1" smtClean="0">
                <a:solidFill>
                  <a:srgbClr val="FF0000"/>
                </a:solidFill>
                <a:latin typeface="Times New Roman" pitchFamily="18" charset="0"/>
                <a:cs typeface="Times New Roman" pitchFamily="18" charset="0"/>
                <a:sym typeface="Arial" charset="0"/>
              </a:rPr>
              <a:t>Bằng</a:t>
            </a:r>
            <a:r>
              <a:rPr lang="en-US" sz="2800" b="1" dirty="0" smtClean="0">
                <a:solidFill>
                  <a:srgbClr val="FF0000"/>
                </a:solidFill>
                <a:latin typeface="Times New Roman" pitchFamily="18" charset="0"/>
                <a:cs typeface="Times New Roman" pitchFamily="18" charset="0"/>
                <a:sym typeface="Arial" charset="0"/>
              </a:rPr>
              <a:t> </a:t>
            </a:r>
            <a:endParaRPr lang="vi-VN" sz="2800" b="1" dirty="0">
              <a:solidFill>
                <a:srgbClr val="FF0000"/>
              </a:solidFill>
              <a:latin typeface="+mj-lt"/>
              <a:cs typeface="Arial" charset="0"/>
              <a:sym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par>
                                <p:cTn id="8" presetID="8" presetClass="entr" presetSubtype="16" fill="hold" nodeType="withEffect">
                                  <p:stCondLst>
                                    <p:cond delay="0"/>
                                  </p:stCondLst>
                                  <p:childTnLst>
                                    <p:set>
                                      <p:cBhvr>
                                        <p:cTn id="9" dur="1" fill="hold">
                                          <p:stCondLst>
                                            <p:cond delay="0"/>
                                          </p:stCondLst>
                                        </p:cTn>
                                        <p:tgtEl>
                                          <p:spTgt spid="13315"/>
                                        </p:tgtEl>
                                        <p:attrNameLst>
                                          <p:attrName>style.visibility</p:attrName>
                                        </p:attrNameLst>
                                      </p:cBhvr>
                                      <p:to>
                                        <p:strVal val="visible"/>
                                      </p:to>
                                    </p:set>
                                    <p:animEffect transition="in" filter="diamond(in)">
                                      <p:cBhvr>
                                        <p:cTn id="10" dur="2000"/>
                                        <p:tgtEl>
                                          <p:spTgt spid="1331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pngtree-cute-cartoon-sunflower-sun-background-poster-image_206863.jpg"/>
          <p:cNvPicPr>
            <a:picLocks noChangeAspect="1" noChangeArrowheads="1"/>
          </p:cNvPicPr>
          <p:nvPr/>
        </p:nvPicPr>
        <p:blipFill>
          <a:blip r:embed="rId2"/>
          <a:srcRect/>
          <a:stretch>
            <a:fillRect/>
          </a:stretch>
        </p:blipFill>
        <p:spPr bwMode="auto">
          <a:xfrm>
            <a:off x="0" y="0"/>
            <a:ext cx="12157166" cy="6858000"/>
          </a:xfrm>
          <a:prstGeom prst="rect">
            <a:avLst/>
          </a:prstGeom>
          <a:noFill/>
        </p:spPr>
      </p:pic>
      <p:sp>
        <p:nvSpPr>
          <p:cNvPr id="4" name="Rectangle 3"/>
          <p:cNvSpPr/>
          <p:nvPr/>
        </p:nvSpPr>
        <p:spPr>
          <a:xfrm>
            <a:off x="4328160" y="2499360"/>
            <a:ext cx="3842125" cy="830997"/>
          </a:xfrm>
          <a:prstGeom prst="rect">
            <a:avLst/>
          </a:prstGeom>
        </p:spPr>
        <p:txBody>
          <a:bodyPr wrap="square">
            <a:spAutoFit/>
          </a:bodyPr>
          <a:lstStyle/>
          <a:p>
            <a:pPr algn="ctr"/>
            <a:r>
              <a:rPr lang="en-US" sz="4800" b="1" dirty="0" smtClean="0">
                <a:solidFill>
                  <a:srgbClr val="002060"/>
                </a:solidFill>
                <a:latin typeface="Times New Roman" panose="02020603050405020304" pitchFamily="18" charset="0"/>
                <a:cs typeface="Times New Roman" panose="02020603050405020304" pitchFamily="18" charset="0"/>
                <a:sym typeface="Arial" charset="0"/>
              </a:rPr>
              <a:t> </a:t>
            </a:r>
            <a:r>
              <a:rPr lang="en-US" sz="4800" b="1" dirty="0" err="1" smtClean="0">
                <a:solidFill>
                  <a:srgbClr val="002060"/>
                </a:solidFill>
                <a:latin typeface="Times New Roman" panose="02020603050405020304" pitchFamily="18" charset="0"/>
                <a:cs typeface="Times New Roman" panose="02020603050405020304" pitchFamily="18" charset="0"/>
                <a:sym typeface="Arial" charset="0"/>
              </a:rPr>
              <a:t>Đàm</a:t>
            </a:r>
            <a:r>
              <a:rPr lang="en-US" sz="4800" b="1" dirty="0" smtClean="0">
                <a:solidFill>
                  <a:srgbClr val="002060"/>
                </a:solidFill>
                <a:latin typeface="Times New Roman" panose="02020603050405020304" pitchFamily="18" charset="0"/>
                <a:cs typeface="Times New Roman" panose="02020603050405020304" pitchFamily="18" charset="0"/>
                <a:sym typeface="Arial" charset="0"/>
              </a:rPr>
              <a:t> </a:t>
            </a:r>
            <a:r>
              <a:rPr lang="en-US" sz="4800" b="1" dirty="0" err="1" smtClean="0">
                <a:solidFill>
                  <a:srgbClr val="002060"/>
                </a:solidFill>
                <a:latin typeface="Times New Roman" panose="02020603050405020304" pitchFamily="18" charset="0"/>
                <a:cs typeface="Times New Roman" panose="02020603050405020304" pitchFamily="18" charset="0"/>
                <a:sym typeface="Arial" charset="0"/>
              </a:rPr>
              <a:t>thoại</a:t>
            </a:r>
            <a:endParaRPr lang="en-US" sz="48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2500313" y="590550"/>
            <a:ext cx="71897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b="1" dirty="0" err="1">
                <a:solidFill>
                  <a:srgbClr val="FF0000"/>
                </a:solidFill>
                <a:latin typeface="Times New Roman" panose="02020603050405020304" pitchFamily="18" charset="0"/>
                <a:cs typeface="Times New Roman" panose="02020603050405020304" pitchFamily="18" charset="0"/>
              </a:rPr>
              <a:t>Cô</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vừa</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đọc</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cho</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các</a:t>
            </a:r>
            <a:r>
              <a:rPr lang="en-US" altLang="en-US" b="1" dirty="0">
                <a:solidFill>
                  <a:srgbClr val="FF0000"/>
                </a:solidFill>
                <a:latin typeface="Times New Roman" panose="02020603050405020304" pitchFamily="18" charset="0"/>
                <a:cs typeface="Times New Roman" panose="02020603050405020304" pitchFamily="18" charset="0"/>
              </a:rPr>
              <a:t> con </a:t>
            </a:r>
            <a:r>
              <a:rPr lang="en-US" altLang="en-US" b="1" dirty="0" err="1">
                <a:solidFill>
                  <a:srgbClr val="FF0000"/>
                </a:solidFill>
                <a:latin typeface="Times New Roman" panose="02020603050405020304" pitchFamily="18" charset="0"/>
                <a:cs typeface="Times New Roman" panose="02020603050405020304" pitchFamily="18" charset="0"/>
              </a:rPr>
              <a:t>nghe</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bài</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thơ</a:t>
            </a:r>
            <a:r>
              <a:rPr lang="en-US" altLang="en-US" b="1" dirty="0">
                <a:solidFill>
                  <a:srgbClr val="FF0000"/>
                </a:solidFill>
                <a:latin typeface="Times New Roman" panose="02020603050405020304" pitchFamily="18" charset="0"/>
                <a:cs typeface="Times New Roman" panose="02020603050405020304" pitchFamily="18" charset="0"/>
              </a:rPr>
              <a:t> gì?</a:t>
            </a:r>
          </a:p>
        </p:txBody>
      </p:sp>
      <p:sp>
        <p:nvSpPr>
          <p:cNvPr id="5" name="TextBox 4"/>
          <p:cNvSpPr txBox="1">
            <a:spLocks noChangeArrowheads="1"/>
          </p:cNvSpPr>
          <p:nvPr/>
        </p:nvSpPr>
        <p:spPr bwMode="auto">
          <a:xfrm>
            <a:off x="685800" y="2103120"/>
            <a:ext cx="1814513"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endParaRPr lang="en-US" altLang="en-US" sz="3600" b="1" dirty="0" smtClean="0">
              <a:solidFill>
                <a:srgbClr val="002060"/>
              </a:solidFill>
              <a:latin typeface="Times New Roman" panose="02020603050405020304" pitchFamily="18" charset="0"/>
              <a:cs typeface="Times New Roman" panose="02020603050405020304" pitchFamily="18" charset="0"/>
            </a:endParaRPr>
          </a:p>
          <a:p>
            <a:pPr>
              <a:spcBef>
                <a:spcPct val="0"/>
              </a:spcBef>
              <a:buFontTx/>
              <a:buNone/>
            </a:pPr>
            <a:r>
              <a:rPr lang="en-US" altLang="en-US" sz="3600" b="1" dirty="0" err="1" smtClean="0">
                <a:solidFill>
                  <a:srgbClr val="002060"/>
                </a:solidFill>
                <a:latin typeface="Times New Roman" panose="02020603050405020304" pitchFamily="18" charset="0"/>
                <a:cs typeface="Times New Roman" panose="02020603050405020304" pitchFamily="18" charset="0"/>
              </a:rPr>
              <a:t>Bài</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thơ</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smtClean="0">
                <a:solidFill>
                  <a:srgbClr val="002060"/>
                </a:solidFill>
                <a:latin typeface="Times New Roman" panose="02020603050405020304" pitchFamily="18" charset="0"/>
                <a:cs typeface="Times New Roman" panose="02020603050405020304" pitchFamily="18" charset="0"/>
              </a:rPr>
              <a:t>“</a:t>
            </a:r>
            <a:r>
              <a:rPr lang="en-US" altLang="en-US" sz="3600" b="1" dirty="0" err="1" smtClean="0">
                <a:solidFill>
                  <a:srgbClr val="002060"/>
                </a:solidFill>
                <a:latin typeface="Times New Roman" panose="02020603050405020304" pitchFamily="18" charset="0"/>
                <a:cs typeface="Times New Roman" panose="02020603050405020304" pitchFamily="18" charset="0"/>
              </a:rPr>
              <a:t>Chùm</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quả</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ngọt</a:t>
            </a:r>
            <a:r>
              <a:rPr lang="en-US" altLang="en-US" sz="3600" b="1" dirty="0" smtClean="0">
                <a:solidFill>
                  <a:srgbClr val="002060"/>
                </a:solidFill>
                <a:latin typeface="Times New Roman" panose="02020603050405020304" pitchFamily="18" charset="0"/>
                <a:cs typeface="Times New Roman" panose="02020603050405020304" pitchFamily="18" charset="0"/>
              </a:rPr>
              <a:t> ”</a:t>
            </a:r>
            <a:endParaRPr lang="en-US" altLang="en-US" sz="3600" b="1" dirty="0">
              <a:solidFill>
                <a:srgbClr val="002060"/>
              </a:solidFill>
              <a:latin typeface="Times New Roman" panose="02020603050405020304" pitchFamily="18" charset="0"/>
              <a:cs typeface="Times New Roman" panose="02020603050405020304" pitchFamily="18" charset="0"/>
            </a:endParaRPr>
          </a:p>
        </p:txBody>
      </p:sp>
      <p:pic>
        <p:nvPicPr>
          <p:cNvPr id="6" name="Picture 2" descr="D:\tải xuống.jpg"/>
          <p:cNvPicPr>
            <a:picLocks noChangeAspect="1" noChangeArrowheads="1"/>
          </p:cNvPicPr>
          <p:nvPr/>
        </p:nvPicPr>
        <p:blipFill>
          <a:blip r:embed="rId3"/>
          <a:srcRect/>
          <a:stretch>
            <a:fillRect/>
          </a:stretch>
        </p:blipFill>
        <p:spPr bwMode="auto">
          <a:xfrm>
            <a:off x="2880361" y="1874520"/>
            <a:ext cx="8138160" cy="413004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3" presetClass="entr" presetSubtype="16"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4092575" y="627063"/>
            <a:ext cx="465864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sz="3600" b="1" dirty="0" err="1">
                <a:solidFill>
                  <a:srgbClr val="FF0000"/>
                </a:solidFill>
                <a:latin typeface="Times New Roman" panose="02020603050405020304" pitchFamily="18" charset="0"/>
                <a:cs typeface="Times New Roman" panose="02020603050405020304" pitchFamily="18" charset="0"/>
              </a:rPr>
              <a:t>Bài</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thơ</a:t>
            </a:r>
            <a:r>
              <a:rPr lang="en-US" altLang="en-US" sz="3600" b="1" dirty="0">
                <a:solidFill>
                  <a:srgbClr val="FF0000"/>
                </a:solidFill>
                <a:latin typeface="Times New Roman" panose="02020603050405020304" pitchFamily="18" charset="0"/>
                <a:cs typeface="Times New Roman" panose="02020603050405020304" pitchFamily="18" charset="0"/>
              </a:rPr>
              <a:t> do </a:t>
            </a:r>
            <a:r>
              <a:rPr lang="en-US" altLang="en-US" sz="3600" b="1" dirty="0" err="1">
                <a:solidFill>
                  <a:srgbClr val="FF0000"/>
                </a:solidFill>
                <a:latin typeface="Times New Roman" panose="02020603050405020304" pitchFamily="18" charset="0"/>
                <a:cs typeface="Times New Roman" panose="02020603050405020304" pitchFamily="18" charset="0"/>
              </a:rPr>
              <a:t>ai</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sáng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tác</a:t>
            </a:r>
            <a:r>
              <a:rPr lang="en-US" altLang="en-US" sz="3600" b="1" dirty="0">
                <a:solidFill>
                  <a:srgbClr val="FF0000"/>
                </a:solidFill>
                <a:latin typeface="Times New Roman" panose="02020603050405020304" pitchFamily="18" charset="0"/>
                <a:cs typeface="Times New Roman" panose="02020603050405020304" pitchFamily="18" charset="0"/>
              </a:rPr>
              <a:t>?</a:t>
            </a:r>
          </a:p>
        </p:txBody>
      </p:sp>
      <p:sp>
        <p:nvSpPr>
          <p:cNvPr id="5" name="TextBox 4"/>
          <p:cNvSpPr txBox="1">
            <a:spLocks noChangeArrowheads="1"/>
          </p:cNvSpPr>
          <p:nvPr/>
        </p:nvSpPr>
        <p:spPr bwMode="auto">
          <a:xfrm>
            <a:off x="2635250" y="3409950"/>
            <a:ext cx="73465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sz="3600" b="1" dirty="0" err="1">
                <a:solidFill>
                  <a:srgbClr val="002060"/>
                </a:solidFill>
                <a:latin typeface="Times New Roman" panose="02020603050405020304" pitchFamily="18" charset="0"/>
                <a:cs typeface="Times New Roman" panose="02020603050405020304" pitchFamily="18" charset="0"/>
              </a:rPr>
              <a:t>Bài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thơ</a:t>
            </a:r>
            <a:r>
              <a:rPr lang="en-US" altLang="en-US" sz="3600" b="1" dirty="0">
                <a:solidFill>
                  <a:srgbClr val="002060"/>
                </a:solidFill>
                <a:latin typeface="Times New Roman" panose="02020603050405020304" pitchFamily="18" charset="0"/>
                <a:cs typeface="Times New Roman" panose="02020603050405020304" pitchFamily="18" charset="0"/>
              </a:rPr>
              <a:t> do </a:t>
            </a:r>
            <a:r>
              <a:rPr lang="en-US" altLang="en-US" sz="3600" b="1" dirty="0" err="1" smtClean="0">
                <a:solidFill>
                  <a:srgbClr val="002060"/>
                </a:solidFill>
                <a:latin typeface="Times New Roman" panose="02020603050405020304" pitchFamily="18" charset="0"/>
                <a:cs typeface="Times New Roman" panose="02020603050405020304" pitchFamily="18" charset="0"/>
              </a:rPr>
              <a:t>Tạ</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Hữu</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Nguyên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sưu</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tầm</a:t>
            </a:r>
            <a:r>
              <a:rPr lang="en-US" altLang="en-US" sz="3600" b="1" dirty="0" smtClean="0">
                <a:solidFill>
                  <a:srgbClr val="002060"/>
                </a:solidFill>
                <a:latin typeface="Times New Roman" panose="02020603050405020304" pitchFamily="18" charset="0"/>
                <a:cs typeface="Times New Roman" panose="02020603050405020304" pitchFamily="18" charset="0"/>
              </a:rPr>
              <a:t> </a:t>
            </a:r>
            <a:endParaRPr lang="en-US" altLang="en-US" sz="36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685800" y="595313"/>
            <a:ext cx="104893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b="1" dirty="0" err="1" smtClean="0">
                <a:solidFill>
                  <a:srgbClr val="FF0000"/>
                </a:solidFill>
                <a:latin typeface="Times New Roman" panose="02020603050405020304" pitchFamily="18" charset="0"/>
                <a:cs typeface="Times New Roman" panose="02020603050405020304" pitchFamily="18" charset="0"/>
              </a:rPr>
              <a:t>Chùm</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quả</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trong</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bài</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thơ</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được</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tác</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giả</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miêu</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tả</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như</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thế</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nào</a:t>
            </a:r>
            <a:r>
              <a:rPr lang="en-US" altLang="en-US" b="1" dirty="0" smtClean="0">
                <a:solidFill>
                  <a:srgbClr val="FF0000"/>
                </a:solidFill>
                <a:latin typeface="Times New Roman" panose="02020603050405020304" pitchFamily="18" charset="0"/>
                <a:cs typeface="Times New Roman" panose="02020603050405020304" pitchFamily="18" charset="0"/>
              </a:rPr>
              <a:t>?</a:t>
            </a:r>
            <a:endParaRPr lang="en-US" altLang="en-US" b="1"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a:spLocks noChangeArrowheads="1"/>
          </p:cNvSpPr>
          <p:nvPr/>
        </p:nvSpPr>
        <p:spPr bwMode="auto">
          <a:xfrm>
            <a:off x="930275" y="2514600"/>
            <a:ext cx="237680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b="1" dirty="0" err="1" smtClean="0">
                <a:solidFill>
                  <a:srgbClr val="002060"/>
                </a:solidFill>
                <a:latin typeface="Times New Roman" panose="02020603050405020304" pitchFamily="18" charset="0"/>
                <a:cs typeface="Times New Roman" panose="02020603050405020304" pitchFamily="18" charset="0"/>
              </a:rPr>
              <a:t>Chùm</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quả</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rất</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đẹp</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và</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ngon</a:t>
            </a:r>
            <a:endParaRPr lang="en-US" altLang="en-US" b="1" dirty="0">
              <a:solidFill>
                <a:srgbClr val="002060"/>
              </a:solidFill>
              <a:latin typeface="Times New Roman" panose="02020603050405020304" pitchFamily="18" charset="0"/>
              <a:cs typeface="Times New Roman" panose="02020603050405020304" pitchFamily="18" charset="0"/>
            </a:endParaRPr>
          </a:p>
        </p:txBody>
      </p:sp>
      <p:pic>
        <p:nvPicPr>
          <p:cNvPr id="2" name="Picture 2" descr="https://f6-zpcloud.zdn.vn/7108051126010505236/d10afba9adca62943bdb.jpg"/>
          <p:cNvPicPr>
            <a:picLocks noChangeAspect="1" noChangeArrowheads="1"/>
          </p:cNvPicPr>
          <p:nvPr/>
        </p:nvPicPr>
        <p:blipFill>
          <a:blip r:embed="rId3"/>
          <a:srcRect/>
          <a:stretch>
            <a:fillRect/>
          </a:stretch>
        </p:blipFill>
        <p:spPr bwMode="auto">
          <a:xfrm>
            <a:off x="4892040" y="1828800"/>
            <a:ext cx="5958839" cy="422148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heel(1)">
                                      <p:cBhvr>
                                        <p:cTn id="1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992188" y="342612"/>
            <a:ext cx="879189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spcBef>
                <a:spcPct val="0"/>
              </a:spcBef>
              <a:buFontTx/>
              <a:buNone/>
            </a:pPr>
            <a:r>
              <a:rPr lang="en-US" altLang="en-US" sz="3600" b="1" dirty="0" err="1" smtClean="0">
                <a:solidFill>
                  <a:srgbClr val="FF0000"/>
                </a:solidFill>
                <a:latin typeface="Times New Roman" panose="02020603050405020304" pitchFamily="18" charset="0"/>
                <a:cs typeface="Times New Roman" panose="02020603050405020304" pitchFamily="18" charset="0"/>
              </a:rPr>
              <a:t>Các</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quả</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và</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các</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cành</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cây</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như</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thế</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nào</a:t>
            </a:r>
            <a:r>
              <a:rPr lang="en-US" altLang="en-US" sz="3600" b="1" dirty="0" smtClean="0">
                <a:solidFill>
                  <a:srgbClr val="FF0000"/>
                </a:solidFill>
                <a:latin typeface="Times New Roman" panose="02020603050405020304" pitchFamily="18" charset="0"/>
                <a:cs typeface="Times New Roman" panose="02020603050405020304" pitchFamily="18" charset="0"/>
              </a:rPr>
              <a:t>?</a:t>
            </a:r>
            <a:endParaRPr lang="en-US" alt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992189" y="2255520"/>
            <a:ext cx="266541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sz="3600" b="1" dirty="0" err="1" smtClean="0">
                <a:solidFill>
                  <a:srgbClr val="002060"/>
                </a:solidFill>
                <a:latin typeface="Times New Roman" panose="02020603050405020304" pitchFamily="18" charset="0"/>
                <a:cs typeface="Times New Roman" panose="02020603050405020304" pitchFamily="18" charset="0"/>
              </a:rPr>
              <a:t>Quả</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thì</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tròn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vo</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và</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cành</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cây</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vừa</a:t>
            </a:r>
            <a:r>
              <a:rPr lang="en-US" altLang="en-US" sz="3600" b="1" dirty="0" smtClean="0">
                <a:solidFill>
                  <a:srgbClr val="002060"/>
                </a:solidFill>
                <a:latin typeface="Times New Roman" panose="02020603050405020304" pitchFamily="18" charset="0"/>
                <a:cs typeface="Times New Roman" panose="02020603050405020304" pitchFamily="18" charset="0"/>
              </a:rPr>
              <a:t> “la”</a:t>
            </a:r>
          </a:p>
          <a:p>
            <a:pPr>
              <a:spcBef>
                <a:spcPct val="0"/>
              </a:spcBef>
              <a:buFontTx/>
              <a:buNone/>
            </a:pPr>
            <a:r>
              <a:rPr lang="en-US" altLang="en-US" sz="3600" b="1" dirty="0" err="1" smtClean="0">
                <a:solidFill>
                  <a:srgbClr val="002060"/>
                </a:solidFill>
                <a:latin typeface="Times New Roman" panose="02020603050405020304" pitchFamily="18" charset="0"/>
                <a:cs typeface="Times New Roman" panose="02020603050405020304" pitchFamily="18" charset="0"/>
              </a:rPr>
              <a:t>vừa</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bổng</a:t>
            </a:r>
            <a:r>
              <a:rPr lang="en-US" altLang="en-US" sz="3600" b="1" dirty="0" smtClean="0">
                <a:solidFill>
                  <a:srgbClr val="002060"/>
                </a:solidFill>
                <a:latin typeface="Times New Roman" panose="02020603050405020304" pitchFamily="18" charset="0"/>
                <a:cs typeface="Times New Roman" panose="02020603050405020304" pitchFamily="18" charset="0"/>
              </a:rPr>
              <a:t>”</a:t>
            </a:r>
            <a:endParaRPr lang="en-US" altLang="en-US" sz="3600" b="1" dirty="0">
              <a:solidFill>
                <a:srgbClr val="002060"/>
              </a:solidFill>
              <a:latin typeface="Times New Roman" panose="02020603050405020304" pitchFamily="18" charset="0"/>
              <a:cs typeface="Times New Roman" panose="02020603050405020304" pitchFamily="18" charset="0"/>
            </a:endParaRPr>
          </a:p>
        </p:txBody>
      </p:sp>
      <p:pic>
        <p:nvPicPr>
          <p:cNvPr id="12292" name="Picture 4" descr="https://f6-zpcloud.zdn.vn/627929933822628711/4cc59861ce02015c5813.jpg"/>
          <p:cNvPicPr>
            <a:picLocks noChangeAspect="1" noChangeArrowheads="1"/>
          </p:cNvPicPr>
          <p:nvPr/>
        </p:nvPicPr>
        <p:blipFill>
          <a:blip r:embed="rId3"/>
          <a:srcRect/>
          <a:stretch>
            <a:fillRect/>
          </a:stretch>
        </p:blipFill>
        <p:spPr bwMode="auto">
          <a:xfrm>
            <a:off x="3977640" y="2030413"/>
            <a:ext cx="7101839" cy="390525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1188720" y="363538"/>
            <a:ext cx="977931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a:spcBef>
                <a:spcPct val="0"/>
              </a:spcBef>
              <a:buFontTx/>
              <a:buNone/>
            </a:pPr>
            <a:r>
              <a:rPr lang="vi-VN" altLang="en-US" sz="3600" b="1" dirty="0">
                <a:solidFill>
                  <a:srgbClr val="FF0000"/>
                </a:solidFill>
                <a:latin typeface="Times New Roman" panose="02020603050405020304" pitchFamily="18" charset="0"/>
                <a:cs typeface="Times New Roman" panose="02020603050405020304" pitchFamily="18" charset="0"/>
              </a:rPr>
              <a:t>Các con </a:t>
            </a:r>
            <a:r>
              <a:rPr lang="vi-VN" altLang="en-US" sz="3600" b="1" dirty="0" smtClean="0">
                <a:solidFill>
                  <a:srgbClr val="FF0000"/>
                </a:solidFill>
                <a:latin typeface="Times New Roman" panose="02020603050405020304" pitchFamily="18" charset="0"/>
                <a:cs typeface="Times New Roman" panose="02020603050405020304" pitchFamily="18" charset="0"/>
              </a:rPr>
              <a:t>biết</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tròn</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vo</a:t>
            </a:r>
            <a:r>
              <a:rPr lang="en-US" altLang="en-US" sz="3600" b="1" dirty="0" smtClean="0">
                <a:solidFill>
                  <a:srgbClr val="FF0000"/>
                </a:solidFill>
                <a:latin typeface="Times New Roman" panose="02020603050405020304" pitchFamily="18" charset="0"/>
                <a:cs typeface="Times New Roman" panose="02020603050405020304" pitchFamily="18" charset="0"/>
              </a:rPr>
              <a:t>”;”</a:t>
            </a:r>
            <a:r>
              <a:rPr lang="vi-VN"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cành</a:t>
            </a:r>
            <a:r>
              <a:rPr lang="en-US" altLang="en-US" sz="3600" b="1" dirty="0" smtClean="0">
                <a:solidFill>
                  <a:srgbClr val="FF0000"/>
                </a:solidFill>
                <a:latin typeface="Times New Roman" panose="02020603050405020304" pitchFamily="18" charset="0"/>
                <a:cs typeface="Times New Roman" panose="02020603050405020304" pitchFamily="18" charset="0"/>
              </a:rPr>
              <a:t> la”;”</a:t>
            </a:r>
            <a:r>
              <a:rPr lang="en-US" altLang="en-US" sz="3600" b="1" dirty="0" err="1" smtClean="0">
                <a:solidFill>
                  <a:srgbClr val="FF0000"/>
                </a:solidFill>
                <a:latin typeface="Times New Roman" panose="02020603050405020304" pitchFamily="18" charset="0"/>
                <a:cs typeface="Times New Roman" panose="02020603050405020304" pitchFamily="18" charset="0"/>
              </a:rPr>
              <a:t>cành</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bổng”là</a:t>
            </a:r>
            <a:r>
              <a:rPr lang="en-US" altLang="en-US" sz="3600" b="1" dirty="0" smtClean="0">
                <a:solidFill>
                  <a:srgbClr val="FF0000"/>
                </a:solidFill>
                <a:latin typeface="Times New Roman" panose="02020603050405020304" pitchFamily="18" charset="0"/>
                <a:cs typeface="Times New Roman" panose="02020603050405020304" pitchFamily="18" charset="0"/>
              </a:rPr>
              <a:t> gì  </a:t>
            </a:r>
            <a:r>
              <a:rPr lang="en-US" altLang="en-US" sz="3600" b="1" dirty="0" err="1" smtClean="0">
                <a:solidFill>
                  <a:srgbClr val="FF0000"/>
                </a:solidFill>
                <a:latin typeface="Times New Roman" panose="02020603050405020304" pitchFamily="18" charset="0"/>
                <a:cs typeface="Times New Roman" panose="02020603050405020304" pitchFamily="18" charset="0"/>
              </a:rPr>
              <a:t>không</a:t>
            </a:r>
            <a:r>
              <a:rPr lang="en-US" altLang="en-US" sz="3600" b="1" dirty="0" smtClean="0">
                <a:solidFill>
                  <a:srgbClr val="FF0000"/>
                </a:solidFill>
                <a:latin typeface="Times New Roman" panose="02020603050405020304" pitchFamily="18" charset="0"/>
                <a:cs typeface="Times New Roman" panose="02020603050405020304" pitchFamily="18" charset="0"/>
              </a:rPr>
              <a:t> ?</a:t>
            </a:r>
            <a:endParaRPr lang="en-US" alt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1485900" y="2575560"/>
            <a:ext cx="9482138"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Tròn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vo</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là</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quả</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tròn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đều</a:t>
            </a:r>
            <a:r>
              <a:rPr lang="en-US" altLang="en-US" sz="3600" b="1" dirty="0" smtClean="0">
                <a:solidFill>
                  <a:srgbClr val="002060"/>
                </a:solidFill>
                <a:latin typeface="Times New Roman" panose="02020603050405020304" pitchFamily="18" charset="0"/>
                <a:cs typeface="Times New Roman" panose="02020603050405020304" pitchFamily="18" charset="0"/>
              </a:rPr>
              <a:t>.</a:t>
            </a:r>
          </a:p>
          <a:p>
            <a:pPr>
              <a:spcBef>
                <a:spcPct val="0"/>
              </a:spcBef>
              <a:buFontTx/>
              <a:buNone/>
            </a:pP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Cành</a:t>
            </a:r>
            <a:r>
              <a:rPr lang="en-US" altLang="en-US" sz="3600" b="1" dirty="0" smtClean="0">
                <a:solidFill>
                  <a:srgbClr val="002060"/>
                </a:solidFill>
                <a:latin typeface="Times New Roman" panose="02020603050405020304" pitchFamily="18" charset="0"/>
                <a:cs typeface="Times New Roman" panose="02020603050405020304" pitchFamily="18" charset="0"/>
              </a:rPr>
              <a:t> la” </a:t>
            </a:r>
            <a:r>
              <a:rPr lang="en-US" altLang="en-US" sz="3600" b="1" dirty="0" err="1" smtClean="0">
                <a:solidFill>
                  <a:srgbClr val="002060"/>
                </a:solidFill>
                <a:latin typeface="Times New Roman" panose="02020603050405020304" pitchFamily="18" charset="0"/>
                <a:cs typeface="Times New Roman" panose="02020603050405020304" pitchFamily="18" charset="0"/>
              </a:rPr>
              <a:t>là</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cành</a:t>
            </a:r>
            <a:r>
              <a:rPr lang="en-US" altLang="en-US" sz="3600" b="1" dirty="0" smtClean="0">
                <a:solidFill>
                  <a:srgbClr val="002060"/>
                </a:solidFill>
                <a:latin typeface="Times New Roman" panose="02020603050405020304" pitchFamily="18" charset="0"/>
                <a:cs typeface="Times New Roman" panose="02020603050405020304" pitchFamily="18" charset="0"/>
              </a:rPr>
              <a:t> ở </a:t>
            </a:r>
            <a:r>
              <a:rPr lang="en-US" altLang="en-US" sz="3600" b="1" dirty="0" err="1" smtClean="0">
                <a:solidFill>
                  <a:srgbClr val="002060"/>
                </a:solidFill>
                <a:latin typeface="Times New Roman" panose="02020603050405020304" pitchFamily="18" charset="0"/>
                <a:cs typeface="Times New Roman" panose="02020603050405020304" pitchFamily="18" charset="0"/>
              </a:rPr>
              <a:t>dưới</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thấp</a:t>
            </a:r>
            <a:r>
              <a:rPr lang="en-US" altLang="en-US" sz="3600" b="1" dirty="0" smtClean="0">
                <a:solidFill>
                  <a:srgbClr val="002060"/>
                </a:solidFill>
                <a:latin typeface="Times New Roman" panose="02020603050405020304" pitchFamily="18" charset="0"/>
                <a:cs typeface="Times New Roman" panose="02020603050405020304" pitchFamily="18" charset="0"/>
              </a:rPr>
              <a:t>.</a:t>
            </a:r>
          </a:p>
          <a:p>
            <a:pPr>
              <a:spcBef>
                <a:spcPct val="0"/>
              </a:spcBef>
              <a:buFontTx/>
              <a:buNone/>
            </a:pP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Cành</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bổng</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là</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những</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cảnh</a:t>
            </a:r>
            <a:r>
              <a:rPr lang="en-US" altLang="en-US" sz="3600" b="1" dirty="0" smtClean="0">
                <a:solidFill>
                  <a:srgbClr val="002060"/>
                </a:solidFill>
                <a:latin typeface="Times New Roman" panose="02020603050405020304" pitchFamily="18" charset="0"/>
                <a:cs typeface="Times New Roman" panose="02020603050405020304" pitchFamily="18" charset="0"/>
              </a:rPr>
              <a:t> ở </a:t>
            </a:r>
            <a:r>
              <a:rPr lang="en-US" altLang="en-US" sz="3600" b="1" dirty="0" err="1" smtClean="0">
                <a:solidFill>
                  <a:srgbClr val="002060"/>
                </a:solidFill>
                <a:latin typeface="Times New Roman" panose="02020603050405020304" pitchFamily="18" charset="0"/>
                <a:cs typeface="Times New Roman" panose="02020603050405020304" pitchFamily="18" charset="0"/>
              </a:rPr>
              <a:t>trên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cao</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vi-VN" altLang="en-US" sz="3600" b="1" dirty="0" smtClean="0">
                <a:solidFill>
                  <a:srgbClr val="002060"/>
                </a:solidFill>
                <a:latin typeface="Times New Roman" panose="02020603050405020304" pitchFamily="18" charset="0"/>
                <a:cs typeface="Times New Roman" panose="02020603050405020304" pitchFamily="18" charset="0"/>
              </a:rPr>
              <a:t>.</a:t>
            </a:r>
            <a:endParaRPr lang="en-US" altLang="en-US" sz="36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2008188" y="363538"/>
            <a:ext cx="843756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spcBef>
                <a:spcPct val="0"/>
              </a:spcBef>
              <a:buFontTx/>
              <a:buNone/>
            </a:pPr>
            <a:r>
              <a:rPr lang="en-US" altLang="en-US" b="1" dirty="0" smtClean="0">
                <a:solidFill>
                  <a:srgbClr val="FF0000"/>
                </a:solidFill>
                <a:latin typeface="Times New Roman" panose="02020603050405020304" pitchFamily="18" charset="0"/>
                <a:cs typeface="Times New Roman" panose="02020603050405020304" pitchFamily="18" charset="0"/>
              </a:rPr>
              <a:t>Ai </a:t>
            </a:r>
            <a:r>
              <a:rPr lang="en-US" altLang="en-US" b="1" dirty="0" err="1" smtClean="0">
                <a:solidFill>
                  <a:srgbClr val="FF0000"/>
                </a:solidFill>
                <a:latin typeface="Times New Roman" panose="02020603050405020304" pitchFamily="18" charset="0"/>
                <a:cs typeface="Times New Roman" panose="02020603050405020304" pitchFamily="18" charset="0"/>
              </a:rPr>
              <a:t>là</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người</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đã</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trồng</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cây?Đến</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khi</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cây</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cho</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quả</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thơm</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thì</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bạn</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nhỏ</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đã</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làm</a:t>
            </a:r>
            <a:r>
              <a:rPr lang="en-US" altLang="en-US" b="1" dirty="0" smtClean="0">
                <a:solidFill>
                  <a:srgbClr val="FF0000"/>
                </a:solidFill>
                <a:latin typeface="Times New Roman" panose="02020603050405020304" pitchFamily="18" charset="0"/>
                <a:cs typeface="Times New Roman" panose="02020603050405020304" pitchFamily="18" charset="0"/>
              </a:rPr>
              <a:t> gì?</a:t>
            </a:r>
            <a:endParaRPr lang="en-US" altLang="en-US" b="1" dirty="0">
              <a:solidFill>
                <a:srgbClr val="FF0000"/>
              </a:solidFill>
              <a:latin typeface="Times New Roman" panose="02020603050405020304" pitchFamily="18" charset="0"/>
              <a:cs typeface="Times New Roman" panose="02020603050405020304" pitchFamily="18" charset="0"/>
            </a:endParaRPr>
          </a:p>
        </p:txBody>
      </p:sp>
      <p:pic>
        <p:nvPicPr>
          <p:cNvPr id="11266" name="Picture 2" descr="https://f5-zpcloud.zdn.vn/3063307209545413289/2733e6acb0cf7f9126de.jpg"/>
          <p:cNvPicPr>
            <a:picLocks noChangeAspect="1" noChangeArrowheads="1"/>
          </p:cNvPicPr>
          <p:nvPr/>
        </p:nvPicPr>
        <p:blipFill>
          <a:blip r:embed="rId3"/>
          <a:srcRect/>
          <a:stretch>
            <a:fillRect/>
          </a:stretch>
        </p:blipFill>
        <p:spPr bwMode="auto">
          <a:xfrm>
            <a:off x="4940935" y="1866582"/>
            <a:ext cx="5057775" cy="4143376"/>
          </a:xfrm>
          <a:prstGeom prst="rect">
            <a:avLst/>
          </a:prstGeom>
          <a:noFill/>
        </p:spPr>
      </p:pic>
      <p:sp>
        <p:nvSpPr>
          <p:cNvPr id="6" name="TextBox 5"/>
          <p:cNvSpPr txBox="1">
            <a:spLocks noChangeArrowheads="1"/>
          </p:cNvSpPr>
          <p:nvPr/>
        </p:nvSpPr>
        <p:spPr bwMode="auto">
          <a:xfrm>
            <a:off x="930275" y="2377440"/>
            <a:ext cx="313055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b="1" dirty="0" err="1" smtClean="0">
                <a:solidFill>
                  <a:srgbClr val="002060"/>
                </a:solidFill>
                <a:latin typeface="Times New Roman" panose="02020603050405020304" pitchFamily="18" charset="0"/>
                <a:cs typeface="Times New Roman" panose="02020603050405020304" pitchFamily="18" charset="0"/>
              </a:rPr>
              <a:t>Ông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đã</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trồng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cây</a:t>
            </a:r>
            <a:r>
              <a:rPr lang="en-US" altLang="en-US" b="1" dirty="0" smtClean="0">
                <a:solidFill>
                  <a:srgbClr val="002060"/>
                </a:solidFill>
                <a:latin typeface="Times New Roman" panose="02020603050405020304" pitchFamily="18" charset="0"/>
                <a:cs typeface="Times New Roman" panose="02020603050405020304" pitchFamily="18" charset="0"/>
              </a:rPr>
              <a:t> .</a:t>
            </a:r>
          </a:p>
          <a:p>
            <a:pPr>
              <a:spcBef>
                <a:spcPct val="0"/>
              </a:spcBef>
              <a:buFontTx/>
              <a:buNone/>
            </a:pPr>
            <a:r>
              <a:rPr lang="en-US" altLang="en-US" b="1" dirty="0" err="1" smtClean="0">
                <a:solidFill>
                  <a:srgbClr val="002060"/>
                </a:solidFill>
                <a:latin typeface="Times New Roman" panose="02020603050405020304" pitchFamily="18" charset="0"/>
                <a:cs typeface="Times New Roman" panose="02020603050405020304" pitchFamily="18" charset="0"/>
              </a:rPr>
              <a:t>Bạn</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nhỏ</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đã</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hái</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quả</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thơm</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biếu</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bà</a:t>
            </a:r>
            <a:r>
              <a:rPr lang="en-US" altLang="en-US" b="1" dirty="0" smtClean="0">
                <a:solidFill>
                  <a:srgbClr val="002060"/>
                </a:solidFill>
                <a:latin typeface="Times New Roman" panose="02020603050405020304" pitchFamily="18" charset="0"/>
                <a:cs typeface="Times New Roman" panose="02020603050405020304" pitchFamily="18" charset="0"/>
              </a:rPr>
              <a:t>.</a:t>
            </a:r>
            <a:endParaRPr lang="en-US" altLang="en-US"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1615440" y="515938"/>
            <a:ext cx="96433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sz="3600" b="1" dirty="0">
                <a:solidFill>
                  <a:srgbClr val="FF0000"/>
                </a:solidFill>
                <a:latin typeface="Times New Roman" panose="02020603050405020304" pitchFamily="18" charset="0"/>
                <a:cs typeface="Times New Roman" panose="02020603050405020304" pitchFamily="18" charset="0"/>
              </a:rPr>
              <a:t>Qua </a:t>
            </a:r>
            <a:r>
              <a:rPr lang="en-US" altLang="en-US" sz="3600" b="1" dirty="0" err="1">
                <a:solidFill>
                  <a:srgbClr val="FF0000"/>
                </a:solidFill>
                <a:latin typeface="Times New Roman" panose="02020603050405020304" pitchFamily="18" charset="0"/>
                <a:cs typeface="Times New Roman" panose="02020603050405020304" pitchFamily="18" charset="0"/>
              </a:rPr>
              <a:t>bài</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thơ</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các</a:t>
            </a:r>
            <a:r>
              <a:rPr lang="en-US" altLang="en-US" sz="3600" b="1" dirty="0">
                <a:solidFill>
                  <a:srgbClr val="FF0000"/>
                </a:solidFill>
                <a:latin typeface="Times New Roman" panose="02020603050405020304" pitchFamily="18" charset="0"/>
                <a:cs typeface="Times New Roman" panose="02020603050405020304" pitchFamily="18" charset="0"/>
              </a:rPr>
              <a:t> con </a:t>
            </a:r>
            <a:r>
              <a:rPr lang="en-US" altLang="en-US" sz="3600" b="1" dirty="0" err="1">
                <a:solidFill>
                  <a:srgbClr val="FF0000"/>
                </a:solidFill>
                <a:latin typeface="Times New Roman" panose="02020603050405020304" pitchFamily="18" charset="0"/>
                <a:cs typeface="Times New Roman" panose="02020603050405020304" pitchFamily="18" charset="0"/>
              </a:rPr>
              <a:t>rút</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ra</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được</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bài</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học</a:t>
            </a:r>
            <a:r>
              <a:rPr lang="en-US" altLang="en-US" sz="3600" b="1" dirty="0">
                <a:solidFill>
                  <a:srgbClr val="FF0000"/>
                </a:solidFill>
                <a:latin typeface="Times New Roman" panose="02020603050405020304" pitchFamily="18" charset="0"/>
                <a:cs typeface="Times New Roman" panose="02020603050405020304" pitchFamily="18" charset="0"/>
              </a:rPr>
              <a:t> gì?</a:t>
            </a:r>
          </a:p>
        </p:txBody>
      </p:sp>
      <p:sp>
        <p:nvSpPr>
          <p:cNvPr id="5" name="TextBox 4"/>
          <p:cNvSpPr txBox="1">
            <a:spLocks noChangeArrowheads="1"/>
          </p:cNvSpPr>
          <p:nvPr/>
        </p:nvSpPr>
        <p:spPr bwMode="auto">
          <a:xfrm>
            <a:off x="1270000" y="2392680"/>
            <a:ext cx="10155238"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b="1" dirty="0">
                <a:solidFill>
                  <a:srgbClr val="002060"/>
                </a:solidFill>
                <a:latin typeface="Times New Roman" panose="02020603050405020304" pitchFamily="18" charset="0"/>
                <a:cs typeface="Times New Roman" panose="02020603050405020304" pitchFamily="18" charset="0"/>
              </a:rPr>
              <a:t>Qua </a:t>
            </a:r>
            <a:r>
              <a:rPr lang="en-US" altLang="en-US" b="1" dirty="0" err="1">
                <a:solidFill>
                  <a:srgbClr val="002060"/>
                </a:solidFill>
                <a:latin typeface="Times New Roman" panose="02020603050405020304" pitchFamily="18" charset="0"/>
                <a:cs typeface="Times New Roman" panose="02020603050405020304" pitchFamily="18" charset="0"/>
              </a:rPr>
              <a:t>bài</a:t>
            </a:r>
            <a:r>
              <a:rPr lang="en-US" altLang="en-US" b="1" dirty="0">
                <a:solidFill>
                  <a:srgbClr val="002060"/>
                </a:solidFill>
                <a:latin typeface="Times New Roman" panose="02020603050405020304" pitchFamily="18" charset="0"/>
                <a:cs typeface="Times New Roman" panose="02020603050405020304" pitchFamily="18" charset="0"/>
              </a:rPr>
              <a:t> </a:t>
            </a:r>
            <a:r>
              <a:rPr lang="en-US" altLang="en-US" b="1" dirty="0" err="1">
                <a:solidFill>
                  <a:srgbClr val="002060"/>
                </a:solidFill>
                <a:latin typeface="Times New Roman" panose="02020603050405020304" pitchFamily="18" charset="0"/>
                <a:cs typeface="Times New Roman" panose="02020603050405020304" pitchFamily="18" charset="0"/>
              </a:rPr>
              <a:t>thơ</a:t>
            </a:r>
            <a:r>
              <a:rPr lang="en-US" altLang="en-US" b="1" dirty="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không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chỉ</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miêu</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tả</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vẻ</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đẹp</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của</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chùm</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quả</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ngọt</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mà</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còn</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là</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tấm</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lòng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hiếu</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thảo</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của</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cháu</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bé</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đối</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với</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ông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bà</a:t>
            </a:r>
            <a:r>
              <a:rPr lang="en-US" altLang="en-US" b="1" dirty="0" smtClean="0">
                <a:solidFill>
                  <a:srgbClr val="002060"/>
                </a:solidFill>
                <a:latin typeface="Times New Roman" panose="02020603050405020304" pitchFamily="18" charset="0"/>
                <a:cs typeface="Times New Roman" panose="02020603050405020304" pitchFamily="18" charset="0"/>
              </a:rPr>
              <a:t> .Qua </a:t>
            </a:r>
            <a:r>
              <a:rPr lang="en-US" altLang="en-US" b="1" dirty="0" err="1" smtClean="0">
                <a:solidFill>
                  <a:srgbClr val="002060"/>
                </a:solidFill>
                <a:latin typeface="Times New Roman" panose="02020603050405020304" pitchFamily="18" charset="0"/>
                <a:cs typeface="Times New Roman" panose="02020603050405020304" pitchFamily="18" charset="0"/>
              </a:rPr>
              <a:t>bài</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thơ</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này</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chúng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mình</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hãy</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học</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tập</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theo</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em</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bé</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nhé,luôn</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biết</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ơn</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hiếu</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thảo</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với</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ông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bà</a:t>
            </a:r>
            <a:r>
              <a:rPr lang="en-US" altLang="en-US" b="1" dirty="0" smtClean="0">
                <a:solidFill>
                  <a:srgbClr val="002060"/>
                </a:solidFill>
                <a:latin typeface="Times New Roman" panose="02020603050405020304" pitchFamily="18" charset="0"/>
                <a:cs typeface="Times New Roman" panose="02020603050405020304" pitchFamily="18" charset="0"/>
              </a:rPr>
              <a:t> cha </a:t>
            </a:r>
            <a:r>
              <a:rPr lang="en-US" altLang="en-US" b="1" dirty="0" err="1" smtClean="0">
                <a:solidFill>
                  <a:srgbClr val="002060"/>
                </a:solidFill>
                <a:latin typeface="Times New Roman" panose="02020603050405020304" pitchFamily="18" charset="0"/>
                <a:cs typeface="Times New Roman" panose="02020603050405020304" pitchFamily="18" charset="0"/>
              </a:rPr>
              <a:t>mẹ</a:t>
            </a:r>
            <a:r>
              <a:rPr lang="en-US" altLang="en-US" b="1" dirty="0" smtClean="0">
                <a:solidFill>
                  <a:srgbClr val="002060"/>
                </a:solidFill>
                <a:latin typeface="Times New Roman" panose="02020603050405020304" pitchFamily="18" charset="0"/>
                <a:cs typeface="Times New Roman" panose="02020603050405020304" pitchFamily="18" charset="0"/>
              </a:rPr>
              <a:t> !</a:t>
            </a:r>
            <a:endParaRPr lang="en-US" altLang="en-US"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hùm quả ngọt.mp4">
            <a:hlinkClick r:id="" action="ppaction://media"/>
          </p:cNvPr>
          <p:cNvPicPr>
            <a:picLocks noRot="1" noChangeAspect="1"/>
          </p:cNvPicPr>
          <p:nvPr>
            <a:videoFile r:link="rId1"/>
          </p:nvPr>
        </p:nvPicPr>
        <p:blipFill>
          <a:blip r:embed="rId3"/>
          <a:stretch>
            <a:fillRect/>
          </a:stretch>
        </p:blipFill>
        <p:spPr>
          <a:xfrm>
            <a:off x="0" y="-11430"/>
            <a:ext cx="12192000" cy="6869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bo-hinh-nen-powerpoint.jpg"/>
          <p:cNvPicPr>
            <a:picLocks noChangeAspect="1" noChangeArrowheads="1"/>
          </p:cNvPicPr>
          <p:nvPr/>
        </p:nvPicPr>
        <p:blipFill>
          <a:blip r:embed="rId2"/>
          <a:srcRect/>
          <a:stretch>
            <a:fillRect/>
          </a:stretch>
        </p:blipFill>
        <p:spPr bwMode="auto">
          <a:xfrm>
            <a:off x="0" y="0"/>
            <a:ext cx="12192000" cy="6858000"/>
          </a:xfrm>
          <a:prstGeom prst="rect">
            <a:avLst/>
          </a:prstGeom>
          <a:noFill/>
        </p:spPr>
      </p:pic>
      <p:sp>
        <p:nvSpPr>
          <p:cNvPr id="3" name="Rectangle 2"/>
          <p:cNvSpPr/>
          <p:nvPr/>
        </p:nvSpPr>
        <p:spPr>
          <a:xfrm>
            <a:off x="2389248" y="3275112"/>
            <a:ext cx="7413504" cy="707886"/>
          </a:xfrm>
          <a:prstGeom prst="rect">
            <a:avLst/>
          </a:prstGeom>
        </p:spPr>
        <p:txBody>
          <a:bodyPr wrap="none">
            <a:spAutoFit/>
          </a:bodyPr>
          <a:lstStyle/>
          <a:p>
            <a:pPr algn="ctr">
              <a:defRPr/>
            </a:pPr>
            <a:r>
              <a:rPr lang="en-US" sz="4000" b="1" cap="all" dirty="0" smtClean="0">
                <a:ln w="0"/>
                <a:solidFill>
                  <a:srgbClr val="FF0000"/>
                </a:solidFill>
                <a:effectLst>
                  <a:reflection blurRad="12700" stA="50000" endPos="50000" dist="5000" dir="5400000" sy="-100000" rotWithShape="0"/>
                </a:effectLst>
                <a:latin typeface="Times New Roman" pitchFamily="18" charset="0"/>
                <a:cs typeface="Times New Roman" pitchFamily="18" charset="0"/>
              </a:rPr>
              <a:t>XIN </a:t>
            </a:r>
            <a:r>
              <a:rPr lang="en-US" sz="4000" b="1" cap="all" dirty="0" err="1" smtClean="0">
                <a:ln w="0"/>
                <a:solidFill>
                  <a:srgbClr val="FF0000"/>
                </a:solidFill>
                <a:effectLst>
                  <a:reflection blurRad="12700" stA="50000" endPos="50000" dist="5000" dir="5400000" sy="-100000" rotWithShape="0"/>
                </a:effectLst>
                <a:latin typeface="Times New Roman" pitchFamily="18" charset="0"/>
                <a:cs typeface="Times New Roman" pitchFamily="18" charset="0"/>
              </a:rPr>
              <a:t>Chào</a:t>
            </a:r>
            <a:r>
              <a:rPr lang="en-US" sz="4000" b="1" cap="all" dirty="0" smtClean="0">
                <a:ln w="0"/>
                <a:solidFill>
                  <a:srgbClr val="FF0000"/>
                </a:solidFill>
                <a:effectLst>
                  <a:reflection blurRad="12700" stA="50000" endPos="50000" dist="5000" dir="5400000" sy="-100000" rotWithShape="0"/>
                </a:effectLst>
                <a:latin typeface="Times New Roman" pitchFamily="18" charset="0"/>
                <a:cs typeface="Times New Roman" pitchFamily="18" charset="0"/>
              </a:rPr>
              <a:t> VÀ HẸN GẶP LẠI !</a:t>
            </a:r>
            <a:endParaRPr lang="en-US" sz="4000" b="1" cap="all" dirty="0">
              <a:ln w="0"/>
              <a:solidFill>
                <a:srgbClr val="FF0000"/>
              </a:solidFill>
              <a:effectLst>
                <a:reflection blurRad="12700" stA="50000" endPos="50000" dist="5000" dir="5400000" sy="-100000"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xit" presetSubtype="16" fill="hold" nodeType="clickEffect">
                                  <p:stCondLst>
                                    <p:cond delay="0"/>
                                  </p:stCondLst>
                                  <p:childTnLst>
                                    <p:animEffect transition="out" filter="diamond(in)">
                                      <p:cBhvr>
                                        <p:cTn id="6" dur="2000"/>
                                        <p:tgtEl>
                                          <p:spTgt spid="3">
                                            <p:txEl>
                                              <p:pRg st="0" end="0"/>
                                            </p:txEl>
                                          </p:spTgt>
                                        </p:tgtEl>
                                      </p:cBhvr>
                                    </p:animEffect>
                                    <p:set>
                                      <p:cBhvr>
                                        <p:cTn id="7"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nam hoc 21-22\hinhnen\images (2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2714625" y="393700"/>
            <a:ext cx="9074150" cy="6740307"/>
          </a:xfrm>
          <a:prstGeom prst="rect">
            <a:avLst/>
          </a:prstGeom>
        </p:spPr>
        <p:txBody>
          <a:bodyPr>
            <a:spAutoFit/>
          </a:bodyPr>
          <a:lstStyle/>
          <a:p>
            <a:pPr algn="just">
              <a:defRPr/>
            </a:pPr>
            <a:r>
              <a:rPr lang="vi-VN" sz="2400" b="1" dirty="0">
                <a:solidFill>
                  <a:schemeClr val="tx1"/>
                </a:solidFill>
                <a:latin typeface="Arial" charset="0"/>
                <a:cs typeface="Arial" charset="0"/>
                <a:sym typeface="Arial" charset="0"/>
              </a:rPr>
              <a:t> </a:t>
            </a:r>
            <a:r>
              <a:rPr lang="vi-VN" sz="2400" b="1" dirty="0">
                <a:solidFill>
                  <a:schemeClr val="tx1"/>
                </a:solidFill>
                <a:latin typeface="+mj-lt"/>
                <a:cs typeface="Arial" charset="0"/>
                <a:sym typeface="Arial" charset="0"/>
              </a:rPr>
              <a:t>I. MỤC ĐÍCH-YÊU CẦU.</a:t>
            </a:r>
            <a:endParaRPr lang="vi-VN" sz="2400" dirty="0">
              <a:solidFill>
                <a:schemeClr val="tx1"/>
              </a:solidFill>
              <a:latin typeface="+mj-lt"/>
              <a:cs typeface="Arial" charset="0"/>
              <a:sym typeface="Arial" charset="0"/>
            </a:endParaRPr>
          </a:p>
          <a:p>
            <a:pPr algn="just">
              <a:defRPr/>
            </a:pPr>
            <a:r>
              <a:rPr lang="vi-VN" sz="2400" b="1" dirty="0">
                <a:solidFill>
                  <a:schemeClr val="tx1"/>
                </a:solidFill>
                <a:latin typeface="+mj-lt"/>
                <a:cs typeface="Arial" charset="0"/>
                <a:sym typeface="Arial" charset="0"/>
              </a:rPr>
              <a:t> 1. Kiến thức:</a:t>
            </a:r>
            <a:endParaRPr lang="vi-VN" sz="2400" dirty="0">
              <a:solidFill>
                <a:schemeClr val="tx1"/>
              </a:solidFill>
              <a:latin typeface="+mj-lt"/>
              <a:cs typeface="Arial" charset="0"/>
              <a:sym typeface="Arial" charset="0"/>
            </a:endParaRPr>
          </a:p>
          <a:p>
            <a:pPr algn="just">
              <a:defRPr/>
            </a:pPr>
            <a:r>
              <a:rPr lang="vi-VN" sz="2400" dirty="0">
                <a:solidFill>
                  <a:schemeClr val="tx1"/>
                </a:solidFill>
                <a:latin typeface="+mj-lt"/>
                <a:cs typeface="Arial" charset="0"/>
                <a:sym typeface="Arial" charset="0"/>
              </a:rPr>
              <a:t>- Trẻ biết tên bài thơ, tên tác giả.</a:t>
            </a:r>
          </a:p>
          <a:p>
            <a:pPr algn="just">
              <a:defRPr/>
            </a:pPr>
            <a:r>
              <a:rPr lang="vi-VN" sz="2400" dirty="0" smtClean="0">
                <a:solidFill>
                  <a:schemeClr val="tx1"/>
                </a:solidFill>
                <a:latin typeface="+mj-lt"/>
                <a:cs typeface="Arial" charset="0"/>
                <a:sym typeface="Arial" charset="0"/>
              </a:rPr>
              <a:t>- Hiểu </a:t>
            </a:r>
            <a:r>
              <a:rPr lang="vi-VN" sz="2400" dirty="0">
                <a:solidFill>
                  <a:schemeClr val="tx1"/>
                </a:solidFill>
                <a:latin typeface="+mj-lt"/>
                <a:cs typeface="Arial" charset="0"/>
                <a:sym typeface="Arial" charset="0"/>
              </a:rPr>
              <a:t>được nội dung bài thơ </a:t>
            </a:r>
            <a:r>
              <a:rPr lang="vi-VN" sz="2400" dirty="0" smtClean="0">
                <a:solidFill>
                  <a:schemeClr val="tx1"/>
                </a:solidFill>
                <a:latin typeface="+mj-lt"/>
                <a:cs typeface="Arial" charset="0"/>
                <a:sym typeface="Arial" charset="0"/>
              </a:rPr>
              <a:t>“</a:t>
            </a:r>
            <a:r>
              <a:rPr lang="en-US" sz="2400" dirty="0" err="1" smtClean="0">
                <a:solidFill>
                  <a:schemeClr val="tx1"/>
                </a:solidFill>
                <a:latin typeface="+mj-lt"/>
                <a:cs typeface="Arial" charset="0"/>
                <a:sym typeface="Arial" charset="0"/>
              </a:rPr>
              <a:t>Chùm</a:t>
            </a:r>
            <a:r>
              <a:rPr lang="en-US" sz="2400" dirty="0" smtClean="0">
                <a:solidFill>
                  <a:schemeClr val="tx1"/>
                </a:solidFill>
                <a:latin typeface="+mj-lt"/>
                <a:cs typeface="Arial" charset="0"/>
                <a:sym typeface="Arial" charset="0"/>
              </a:rPr>
              <a:t> </a:t>
            </a:r>
            <a:r>
              <a:rPr lang="en-US" sz="2400" dirty="0" err="1" smtClean="0">
                <a:solidFill>
                  <a:schemeClr val="tx1"/>
                </a:solidFill>
                <a:latin typeface="+mj-lt"/>
                <a:cs typeface="Arial" charset="0"/>
                <a:sym typeface="Arial" charset="0"/>
              </a:rPr>
              <a:t>quả</a:t>
            </a:r>
            <a:r>
              <a:rPr lang="en-US" sz="2400" dirty="0" smtClean="0">
                <a:solidFill>
                  <a:schemeClr val="tx1"/>
                </a:solidFill>
                <a:latin typeface="+mj-lt"/>
                <a:cs typeface="Arial" charset="0"/>
                <a:sym typeface="Arial" charset="0"/>
              </a:rPr>
              <a:t> </a:t>
            </a:r>
            <a:r>
              <a:rPr lang="en-US" sz="2400" dirty="0" err="1" smtClean="0">
                <a:solidFill>
                  <a:schemeClr val="tx1"/>
                </a:solidFill>
                <a:latin typeface="+mj-lt"/>
                <a:cs typeface="Arial" charset="0"/>
                <a:sym typeface="Arial" charset="0"/>
              </a:rPr>
              <a:t>ngọt</a:t>
            </a:r>
            <a:r>
              <a:rPr lang="vi-VN" sz="2400" dirty="0" smtClean="0">
                <a:solidFill>
                  <a:schemeClr val="tx1"/>
                </a:solidFill>
                <a:latin typeface="+mj-lt"/>
                <a:cs typeface="Arial" charset="0"/>
                <a:sym typeface="Arial" charset="0"/>
              </a:rPr>
              <a:t>”:</a:t>
            </a:r>
            <a:r>
              <a:rPr lang="pt-BR" sz="2400" dirty="0" smtClean="0">
                <a:solidFill>
                  <a:schemeClr val="tx1"/>
                </a:solidFill>
                <a:latin typeface="Times New Roman" pitchFamily="18" charset="0"/>
                <a:cs typeface="Times New Roman" pitchFamily="18" charset="0"/>
              </a:rPr>
              <a:t> Bài thơ nói về vẻ đẹp của chùm quả mùa xuân, mùa xuân đến chùm quả rất đẹp, quả nào cũng tròn vo và tỏa ra mùi hương thơm ngát khắp vườn, để có được vườn cây ngon ngọt là nhờ bàn tay ông hàng ngày chăm sóc vun trồng đấy.</a:t>
            </a:r>
            <a:r>
              <a:rPr lang="vi-VN" sz="2400" dirty="0" smtClean="0">
                <a:solidFill>
                  <a:schemeClr val="tx1"/>
                </a:solidFill>
                <a:latin typeface="+mj-lt"/>
                <a:cs typeface="Arial" charset="0"/>
                <a:sym typeface="Arial" charset="0"/>
              </a:rPr>
              <a:t> </a:t>
            </a:r>
          </a:p>
          <a:p>
            <a:pPr algn="just">
              <a:defRPr/>
            </a:pPr>
            <a:r>
              <a:rPr lang="vi-VN" sz="2400" b="1" dirty="0" smtClean="0">
                <a:solidFill>
                  <a:schemeClr val="tx1"/>
                </a:solidFill>
                <a:latin typeface="+mj-lt"/>
                <a:cs typeface="Arial" charset="0"/>
                <a:sym typeface="Arial" charset="0"/>
              </a:rPr>
              <a:t> 2. Kỹ năng:</a:t>
            </a:r>
            <a:r>
              <a:rPr lang="vi-VN" sz="2400" dirty="0" smtClean="0">
                <a:solidFill>
                  <a:schemeClr val="tx1"/>
                </a:solidFill>
                <a:latin typeface="+mj-lt"/>
                <a:cs typeface="Arial" charset="0"/>
                <a:sym typeface="Arial" charset="0"/>
              </a:rPr>
              <a:t>                                          </a:t>
            </a:r>
          </a:p>
          <a:p>
            <a:pPr>
              <a:defRP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Trẻ</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thuộc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thơ</a:t>
            </a:r>
            <a:r>
              <a:rPr lang="en-US" sz="2400" dirty="0" smtClean="0">
                <a:solidFill>
                  <a:schemeClr val="tx1"/>
                </a:solidFill>
                <a:latin typeface="Times New Roman" pitchFamily="18" charset="0"/>
                <a:cs typeface="Times New Roman" pitchFamily="18" charset="0"/>
              </a:rPr>
              <a:t>.</a:t>
            </a:r>
          </a:p>
          <a:p>
            <a:pPr>
              <a:defRP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Trẻ</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diễn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cảm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thơ</a:t>
            </a:r>
            <a:r>
              <a:rPr lang="en-US" sz="2400" dirty="0" smtClean="0">
                <a:solidFill>
                  <a:schemeClr val="tx1"/>
                </a:solidFill>
                <a:latin typeface="Times New Roman" pitchFamily="18" charset="0"/>
                <a:cs typeface="Times New Roman" pitchFamily="18" charset="0"/>
              </a:rPr>
              <a:t>.</a:t>
            </a:r>
          </a:p>
          <a:p>
            <a:pPr>
              <a:defRP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Trẻ</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nhịp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điệu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trong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sáng,nhí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nhảnh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thơ</a:t>
            </a:r>
            <a:r>
              <a:rPr lang="en-US" sz="2400" dirty="0" smtClean="0">
                <a:solidFill>
                  <a:schemeClr val="tx1"/>
                </a:solidFill>
                <a:latin typeface="Times New Roman" pitchFamily="18" charset="0"/>
                <a:cs typeface="Times New Roman" pitchFamily="18" charset="0"/>
              </a:rPr>
              <a:t>.</a:t>
            </a:r>
          </a:p>
          <a:p>
            <a:pPr algn="just">
              <a:defRPr/>
            </a:pPr>
            <a:r>
              <a:rPr lang="vi-VN" sz="2400" dirty="0" smtClean="0">
                <a:solidFill>
                  <a:schemeClr val="tx1"/>
                </a:solidFill>
                <a:latin typeface="Times New Roman" pitchFamily="18" charset="0"/>
                <a:cs typeface="Times New Roman" pitchFamily="18" charset="0"/>
                <a:sym typeface="Arial" charset="0"/>
              </a:rPr>
              <a:t> </a:t>
            </a:r>
            <a:r>
              <a:rPr lang="en-US" sz="2400" dirty="0" smtClean="0">
                <a:solidFill>
                  <a:schemeClr val="tx1"/>
                </a:solidFill>
                <a:latin typeface="Times New Roman" pitchFamily="18" charset="0"/>
                <a:cs typeface="Times New Roman" pitchFamily="18" charset="0"/>
                <a:sym typeface="Arial" charset="0"/>
              </a:rPr>
              <a:t>- </a:t>
            </a:r>
            <a:r>
              <a:rPr lang="vi-VN" sz="2400" dirty="0" smtClean="0">
                <a:solidFill>
                  <a:schemeClr val="tx1"/>
                </a:solidFill>
                <a:latin typeface="Times New Roman" pitchFamily="18" charset="0"/>
                <a:cs typeface="Times New Roman" pitchFamily="18" charset="0"/>
                <a:sym typeface="Arial" charset="0"/>
              </a:rPr>
              <a:t>Rèn trẻ trả lời đủ</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câu</a:t>
            </a:r>
            <a:r>
              <a:rPr lang="en-US" sz="2400" dirty="0" smtClean="0">
                <a:solidFill>
                  <a:schemeClr val="tx1"/>
                </a:solidFill>
                <a:latin typeface="Times New Roman" pitchFamily="18" charset="0"/>
                <a:cs typeface="Times New Roman" pitchFamily="18" charset="0"/>
                <a:sym typeface="Arial" charset="0"/>
              </a:rPr>
              <a:t> </a:t>
            </a:r>
            <a:r>
              <a:rPr lang="vi-VN" sz="2400" dirty="0" smtClean="0">
                <a:solidFill>
                  <a:schemeClr val="tx1"/>
                </a:solidFill>
                <a:latin typeface="Times New Roman" pitchFamily="18" charset="0"/>
                <a:cs typeface="Times New Roman" pitchFamily="18" charset="0"/>
                <a:sym typeface="Arial" charset="0"/>
              </a:rPr>
              <a:t>    </a:t>
            </a:r>
            <a:r>
              <a:rPr lang="vi-VN" sz="2400" dirty="0">
                <a:solidFill>
                  <a:schemeClr val="tx1"/>
                </a:solidFill>
                <a:latin typeface="Times New Roman" pitchFamily="18" charset="0"/>
                <a:cs typeface="Times New Roman" pitchFamily="18" charset="0"/>
                <a:sym typeface="Arial" charset="0"/>
              </a:rPr>
              <a:t>                                                    </a:t>
            </a:r>
          </a:p>
          <a:p>
            <a:pPr algn="just">
              <a:defRPr/>
            </a:pPr>
            <a:r>
              <a:rPr lang="vi-VN" sz="2400" b="1" dirty="0" smtClean="0">
                <a:solidFill>
                  <a:schemeClr val="tx1"/>
                </a:solidFill>
                <a:latin typeface="Times New Roman" pitchFamily="18" charset="0"/>
                <a:cs typeface="Times New Roman" pitchFamily="18" charset="0"/>
                <a:sym typeface="Arial" charset="0"/>
              </a:rPr>
              <a:t>3. Thái độ</a:t>
            </a:r>
            <a:r>
              <a:rPr lang="vi-VN" sz="2400" dirty="0" smtClean="0">
                <a:solidFill>
                  <a:schemeClr val="tx1"/>
                </a:solidFill>
                <a:latin typeface="Times New Roman" pitchFamily="18" charset="0"/>
                <a:cs typeface="Times New Roman" pitchFamily="18" charset="0"/>
                <a:sym typeface="Arial" charset="0"/>
              </a:rPr>
              <a:t>:</a:t>
            </a:r>
            <a:endParaRPr lang="en-US" sz="2400" dirty="0" smtClean="0">
              <a:solidFill>
                <a:schemeClr val="tx1"/>
              </a:solidFill>
              <a:latin typeface="Times New Roman" pitchFamily="18" charset="0"/>
              <a:cs typeface="Times New Roman" pitchFamily="18" charset="0"/>
              <a:sym typeface="Arial" charset="0"/>
            </a:endParaRPr>
          </a:p>
          <a:p>
            <a:pPr algn="just">
              <a:buFontTx/>
              <a:buChar char="-"/>
              <a:defRPr/>
            </a:pPr>
            <a:r>
              <a:rPr lang="en-US" sz="2400" dirty="0" err="1" smtClean="0">
                <a:solidFill>
                  <a:schemeClr val="tx1"/>
                </a:solidFill>
                <a:latin typeface="Times New Roman" pitchFamily="18" charset="0"/>
                <a:cs typeface="Times New Roman" pitchFamily="18" charset="0"/>
                <a:sym typeface="Arial" charset="0"/>
              </a:rPr>
              <a:t>Trẻ</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hứng</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thú</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tham</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gia</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vào</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hoạt</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động</a:t>
            </a:r>
            <a:endParaRPr lang="en-US" sz="2400" dirty="0" smtClean="0">
              <a:solidFill>
                <a:schemeClr val="tx1"/>
              </a:solidFill>
              <a:latin typeface="Times New Roman" pitchFamily="18" charset="0"/>
              <a:cs typeface="Times New Roman" pitchFamily="18" charset="0"/>
              <a:sym typeface="Arial" charset="0"/>
            </a:endParaRPr>
          </a:p>
          <a:p>
            <a:pPr algn="just">
              <a:buFontTx/>
              <a:buChar char="-"/>
              <a:defRPr/>
            </a:pPr>
            <a:r>
              <a:rPr lang="en-US" sz="2400" dirty="0" err="1" smtClean="0">
                <a:solidFill>
                  <a:schemeClr val="tx1"/>
                </a:solidFill>
                <a:latin typeface="Times New Roman" pitchFamily="18" charset="0"/>
                <a:cs typeface="Times New Roman" pitchFamily="18" charset="0"/>
                <a:sym typeface="Arial" charset="0"/>
              </a:rPr>
              <a:t>Biết</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vâng</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lời</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người</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lớn,hiếu</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thảo</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với</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ông</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bà</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bố</a:t>
            </a:r>
            <a:r>
              <a:rPr lang="en-US" sz="2400" dirty="0" smtClean="0">
                <a:solidFill>
                  <a:schemeClr val="tx1"/>
                </a:solidFill>
                <a:latin typeface="Times New Roman" pitchFamily="18" charset="0"/>
                <a:cs typeface="Times New Roman" pitchFamily="18" charset="0"/>
                <a:sym typeface="Arial" charset="0"/>
              </a:rPr>
              <a:t> </a:t>
            </a:r>
            <a:r>
              <a:rPr lang="en-US" sz="2400" dirty="0" err="1" smtClean="0">
                <a:solidFill>
                  <a:schemeClr val="tx1"/>
                </a:solidFill>
                <a:latin typeface="Times New Roman" pitchFamily="18" charset="0"/>
                <a:cs typeface="Times New Roman" pitchFamily="18" charset="0"/>
                <a:sym typeface="Arial" charset="0"/>
              </a:rPr>
              <a:t>mẹ</a:t>
            </a:r>
            <a:r>
              <a:rPr lang="en-US" sz="2400" dirty="0" smtClean="0">
                <a:solidFill>
                  <a:schemeClr val="tx1"/>
                </a:solidFill>
                <a:latin typeface="Times New Roman" pitchFamily="18" charset="0"/>
                <a:cs typeface="Times New Roman" pitchFamily="18" charset="0"/>
                <a:sym typeface="Arial" charset="0"/>
              </a:rPr>
              <a:t>.</a:t>
            </a:r>
          </a:p>
          <a:p>
            <a:pPr algn="just">
              <a:defRPr/>
            </a:pPr>
            <a:endParaRPr lang="en-US" sz="2400" dirty="0" smtClean="0">
              <a:latin typeface="+mj-lt"/>
              <a:cs typeface="Arial" charset="0"/>
              <a:sym typeface="Arial" charset="0"/>
            </a:endParaRPr>
          </a:p>
          <a:p>
            <a:pPr algn="just">
              <a:defRPr/>
            </a:pPr>
            <a:endParaRPr lang="en-US" sz="2400" dirty="0" smtClean="0">
              <a:latin typeface="+mj-lt"/>
              <a:cs typeface="Arial" charset="0"/>
              <a:sym typeface="Arial" charset="0"/>
            </a:endParaRPr>
          </a:p>
          <a:p>
            <a:pPr algn="just">
              <a:defRPr/>
            </a:pPr>
            <a:endParaRPr lang="vi-VN" sz="2400" dirty="0">
              <a:latin typeface="+mj-lt"/>
              <a:cs typeface="Arial" charset="0"/>
              <a:sym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F:\nam hoc 21-22\hinhnen\images (2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041650" y="2301875"/>
            <a:ext cx="6197530" cy="1077218"/>
          </a:xfrm>
          <a:prstGeom prst="rect">
            <a:avLst/>
          </a:prstGeom>
          <a:noFill/>
        </p:spPr>
        <p:txBody>
          <a:bodyPr wrap="none">
            <a:spAutoFit/>
          </a:bodyPr>
          <a:lstStyle/>
          <a:p>
            <a:pPr marL="514350" indent="-514350">
              <a:buFontTx/>
              <a:buAutoNum type="arabicPeriod"/>
              <a:defRPr/>
            </a:pPr>
            <a:r>
              <a:rPr lang="vi-VN" sz="3200" b="1" dirty="0">
                <a:solidFill>
                  <a:srgbClr val="FF0000"/>
                </a:solidFill>
                <a:latin typeface="+mj-lt"/>
                <a:cs typeface="Arial" charset="0"/>
                <a:sym typeface="Arial" charset="0"/>
              </a:rPr>
              <a:t>Ổn định tổ chức, gây hứng thú:</a:t>
            </a:r>
          </a:p>
          <a:p>
            <a:pPr marL="514350" indent="-514350">
              <a:defRPr/>
            </a:pPr>
            <a:r>
              <a:rPr lang="en-US" sz="3200" b="1" dirty="0" smtClean="0">
                <a:solidFill>
                  <a:srgbClr val="FF0000"/>
                </a:solidFill>
                <a:latin typeface="+mj-lt"/>
                <a:cs typeface="Arial" charset="0"/>
                <a:sym typeface="Arial" charset="0"/>
              </a:rPr>
              <a:t>    </a:t>
            </a:r>
            <a:r>
              <a:rPr lang="vi-VN" sz="3200" b="1" dirty="0" smtClean="0">
                <a:solidFill>
                  <a:srgbClr val="FF0000"/>
                </a:solidFill>
                <a:latin typeface="+mj-lt"/>
                <a:cs typeface="Arial" charset="0"/>
                <a:sym typeface="Arial" charset="0"/>
              </a:rPr>
              <a:t>- </a:t>
            </a:r>
            <a:r>
              <a:rPr lang="vi-VN" sz="3200" b="1" dirty="0">
                <a:solidFill>
                  <a:srgbClr val="FF0000"/>
                </a:solidFill>
                <a:latin typeface="+mj-lt"/>
                <a:cs typeface="Arial" charset="0"/>
                <a:sym typeface="Arial" charset="0"/>
              </a:rPr>
              <a:t>Cô và trẻ hát bài hát: </a:t>
            </a:r>
            <a:r>
              <a:rPr lang="vi-VN" sz="3200" b="1" dirty="0" smtClean="0">
                <a:solidFill>
                  <a:srgbClr val="FF0000"/>
                </a:solidFill>
                <a:latin typeface="+mj-lt"/>
                <a:cs typeface="Arial" charset="0"/>
                <a:sym typeface="Arial" charset="0"/>
              </a:rPr>
              <a:t>“</a:t>
            </a:r>
            <a:r>
              <a:rPr lang="en-US" sz="3200" b="1" dirty="0" smtClean="0">
                <a:solidFill>
                  <a:srgbClr val="FF0000"/>
                </a:solidFill>
                <a:latin typeface="+mj-lt"/>
                <a:cs typeface="Arial" charset="0"/>
                <a:sym typeface="Arial" charset="0"/>
              </a:rPr>
              <a:t> </a:t>
            </a:r>
            <a:r>
              <a:rPr lang="en-US" sz="3200" b="1" dirty="0" err="1" smtClean="0">
                <a:solidFill>
                  <a:srgbClr val="FF0000"/>
                </a:solidFill>
                <a:latin typeface="Times New Roman" pitchFamily="18" charset="0"/>
                <a:cs typeface="Times New Roman" pitchFamily="18" charset="0"/>
                <a:sym typeface="Arial" charset="0"/>
              </a:rPr>
              <a:t>Quả</a:t>
            </a:r>
            <a:r>
              <a:rPr lang="en-US" sz="3200" b="1" dirty="0" smtClean="0">
                <a:solidFill>
                  <a:srgbClr val="FF0000"/>
                </a:solidFill>
                <a:latin typeface="Times New Roman" pitchFamily="18" charset="0"/>
                <a:cs typeface="Times New Roman" pitchFamily="18" charset="0"/>
                <a:sym typeface="Arial" charset="0"/>
              </a:rPr>
              <a:t> </a:t>
            </a:r>
            <a:r>
              <a:rPr lang="vi-VN" sz="3200" b="1" dirty="0" smtClean="0">
                <a:solidFill>
                  <a:srgbClr val="FF0000"/>
                </a:solidFill>
                <a:latin typeface="+mj-lt"/>
                <a:cs typeface="Arial" charset="0"/>
                <a:sym typeface="Arial" charset="0"/>
              </a:rPr>
              <a:t>”</a:t>
            </a:r>
            <a:endParaRPr lang="vi-VN" sz="3200" b="1" dirty="0">
              <a:solidFill>
                <a:srgbClr val="FF0000"/>
              </a:solidFill>
              <a:latin typeface="+mj-lt"/>
              <a:cs typeface="Arial" charset="0"/>
              <a:sym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Quả Gì - Bài Hát Thiếu Nhi Vui Nhộn Hay Nhất.mp4">
            <a:hlinkClick r:id="" action="ppaction://media"/>
          </p:cNvPr>
          <p:cNvPicPr>
            <a:picLocks noRot="1" noChangeAspect="1"/>
          </p:cNvPicPr>
          <p:nvPr>
            <a:videoFile r:link="rId1"/>
          </p:nvPr>
        </p:nvPicPr>
        <p:blipFill>
          <a:blip r:embed="rId3"/>
          <a:stretch>
            <a:fillRect/>
          </a:stretch>
        </p:blipFill>
        <p:spPr>
          <a:xfrm>
            <a:off x="0" y="-11430"/>
            <a:ext cx="12192000" cy="6869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F:\nam hoc 21-22\hinhnen\images (2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041650" y="2301875"/>
            <a:ext cx="6391275" cy="584200"/>
          </a:xfrm>
          <a:prstGeom prst="rect">
            <a:avLst/>
          </a:prstGeom>
          <a:noFill/>
        </p:spPr>
        <p:txBody>
          <a:bodyPr wrap="none">
            <a:spAutoFit/>
          </a:bodyPr>
          <a:lstStyle/>
          <a:p>
            <a:pPr>
              <a:defRPr/>
            </a:pPr>
            <a:r>
              <a:rPr lang="en-US" sz="3200" b="1" dirty="0">
                <a:solidFill>
                  <a:srgbClr val="FF0000"/>
                </a:solidFill>
                <a:latin typeface="Times New Roman" panose="02020603050405020304" pitchFamily="18" charset="0"/>
                <a:cs typeface="Times New Roman" panose="02020603050405020304" pitchFamily="18" charset="0"/>
                <a:sym typeface="Arial" charset="0"/>
              </a:rPr>
              <a:t>2. </a:t>
            </a:r>
            <a:r>
              <a:rPr lang="en-US" sz="3200" b="1" dirty="0" err="1">
                <a:solidFill>
                  <a:srgbClr val="FF0000"/>
                </a:solidFill>
                <a:latin typeface="Times New Roman" panose="02020603050405020304" pitchFamily="18" charset="0"/>
                <a:cs typeface="Times New Roman" panose="02020603050405020304" pitchFamily="18" charset="0"/>
                <a:sym typeface="Arial" charset="0"/>
              </a:rPr>
              <a:t>Phương</a:t>
            </a:r>
            <a:r>
              <a:rPr lang="en-US" sz="3200" b="1" dirty="0">
                <a:solidFill>
                  <a:srgbClr val="FF0000"/>
                </a:solidFill>
                <a:latin typeface="Times New Roman" panose="02020603050405020304" pitchFamily="18" charset="0"/>
                <a:cs typeface="Times New Roman" panose="02020603050405020304" pitchFamily="18" charset="0"/>
                <a:sym typeface="Arial" charset="0"/>
              </a:rPr>
              <a:t> </a:t>
            </a:r>
            <a:r>
              <a:rPr lang="en-US" sz="3200" b="1" dirty="0" err="1">
                <a:solidFill>
                  <a:srgbClr val="FF0000"/>
                </a:solidFill>
                <a:latin typeface="Times New Roman" panose="02020603050405020304" pitchFamily="18" charset="0"/>
                <a:cs typeface="Times New Roman" panose="02020603050405020304" pitchFamily="18" charset="0"/>
                <a:sym typeface="Arial" charset="0"/>
              </a:rPr>
              <a:t>pháp</a:t>
            </a:r>
            <a:r>
              <a:rPr lang="en-US" sz="3200" b="1" dirty="0">
                <a:solidFill>
                  <a:srgbClr val="FF0000"/>
                </a:solidFill>
                <a:latin typeface="Times New Roman" panose="02020603050405020304" pitchFamily="18" charset="0"/>
                <a:cs typeface="Times New Roman" panose="02020603050405020304" pitchFamily="18" charset="0"/>
                <a:sym typeface="Arial" charset="0"/>
              </a:rPr>
              <a:t>, </a:t>
            </a:r>
            <a:r>
              <a:rPr lang="en-US" sz="3200" b="1" dirty="0" err="1">
                <a:solidFill>
                  <a:srgbClr val="FF0000"/>
                </a:solidFill>
                <a:latin typeface="Times New Roman" panose="02020603050405020304" pitchFamily="18" charset="0"/>
                <a:cs typeface="Times New Roman" panose="02020603050405020304" pitchFamily="18" charset="0"/>
                <a:sym typeface="Arial" charset="0"/>
              </a:rPr>
              <a:t>hình</a:t>
            </a:r>
            <a:r>
              <a:rPr lang="en-US" sz="3200" b="1" dirty="0">
                <a:solidFill>
                  <a:srgbClr val="FF0000"/>
                </a:solidFill>
                <a:latin typeface="Times New Roman" panose="02020603050405020304" pitchFamily="18" charset="0"/>
                <a:cs typeface="Times New Roman" panose="02020603050405020304" pitchFamily="18" charset="0"/>
                <a:sym typeface="Arial" charset="0"/>
              </a:rPr>
              <a:t> </a:t>
            </a:r>
            <a:r>
              <a:rPr lang="en-US" sz="3200" b="1" dirty="0" err="1">
                <a:solidFill>
                  <a:srgbClr val="FF0000"/>
                </a:solidFill>
                <a:latin typeface="Times New Roman" panose="02020603050405020304" pitchFamily="18" charset="0"/>
                <a:cs typeface="Times New Roman" panose="02020603050405020304" pitchFamily="18" charset="0"/>
                <a:sym typeface="Arial" charset="0"/>
              </a:rPr>
              <a:t>thức</a:t>
            </a:r>
            <a:r>
              <a:rPr lang="en-US" sz="3200" b="1" dirty="0">
                <a:solidFill>
                  <a:srgbClr val="FF0000"/>
                </a:solidFill>
                <a:latin typeface="Times New Roman" panose="02020603050405020304" pitchFamily="18" charset="0"/>
                <a:cs typeface="Times New Roman" panose="02020603050405020304" pitchFamily="18" charset="0"/>
                <a:sym typeface="Arial" charset="0"/>
              </a:rPr>
              <a:t> </a:t>
            </a:r>
            <a:r>
              <a:rPr lang="en-US" sz="3200" b="1" dirty="0" err="1">
                <a:solidFill>
                  <a:srgbClr val="FF0000"/>
                </a:solidFill>
                <a:latin typeface="Times New Roman" panose="02020603050405020304" pitchFamily="18" charset="0"/>
                <a:cs typeface="Times New Roman" panose="02020603050405020304" pitchFamily="18" charset="0"/>
                <a:sym typeface="Arial" charset="0"/>
              </a:rPr>
              <a:t>tổ</a:t>
            </a:r>
            <a:r>
              <a:rPr lang="en-US" sz="3200" b="1" dirty="0">
                <a:solidFill>
                  <a:srgbClr val="FF0000"/>
                </a:solidFill>
                <a:latin typeface="Times New Roman" panose="02020603050405020304" pitchFamily="18" charset="0"/>
                <a:cs typeface="Times New Roman" panose="02020603050405020304" pitchFamily="18" charset="0"/>
                <a:sym typeface="Arial" charset="0"/>
              </a:rPr>
              <a:t> </a:t>
            </a:r>
            <a:r>
              <a:rPr lang="en-US" sz="3200" b="1" dirty="0" err="1">
                <a:solidFill>
                  <a:srgbClr val="FF0000"/>
                </a:solidFill>
                <a:latin typeface="Times New Roman" panose="02020603050405020304" pitchFamily="18" charset="0"/>
                <a:cs typeface="Times New Roman" panose="02020603050405020304" pitchFamily="18" charset="0"/>
                <a:sym typeface="Arial" charset="0"/>
              </a:rPr>
              <a:t>chức</a:t>
            </a:r>
            <a:r>
              <a:rPr lang="vi-VN" sz="3200" b="1" dirty="0">
                <a:solidFill>
                  <a:srgbClr val="FF0000"/>
                </a:solidFill>
                <a:latin typeface="+mj-lt"/>
                <a:cs typeface="Arial" charset="0"/>
                <a:sym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descr="F:\nam hoc 21-22\hinhnen\anh-background-mam-non_04010871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711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606925" y="134938"/>
            <a:ext cx="3948517" cy="769441"/>
          </a:xfrm>
          <a:prstGeom prst="rect">
            <a:avLst/>
          </a:prstGeom>
          <a:noFill/>
        </p:spPr>
        <p:txBody>
          <a:bodyPr wrap="none">
            <a:spAutoFit/>
          </a:bodyPr>
          <a:lstStyle/>
          <a:p>
            <a:pPr>
              <a:defRPr/>
            </a:pPr>
            <a:r>
              <a:rPr lang="en-US" sz="4400" b="1" dirty="0" err="1" smtClean="0">
                <a:solidFill>
                  <a:srgbClr val="FF0000"/>
                </a:solidFill>
                <a:latin typeface="Times New Roman" pitchFamily="18" charset="0"/>
                <a:cs typeface="Times New Roman" pitchFamily="18" charset="0"/>
                <a:sym typeface="Arial" charset="0"/>
              </a:rPr>
              <a:t>Chùm</a:t>
            </a:r>
            <a:r>
              <a:rPr lang="en-US" sz="4400" b="1" dirty="0" smtClean="0">
                <a:solidFill>
                  <a:srgbClr val="FF0000"/>
                </a:solidFill>
                <a:latin typeface="Times New Roman" pitchFamily="18" charset="0"/>
                <a:cs typeface="Times New Roman" pitchFamily="18" charset="0"/>
                <a:sym typeface="Arial" charset="0"/>
              </a:rPr>
              <a:t> </a:t>
            </a:r>
            <a:r>
              <a:rPr lang="en-US" sz="4400" b="1" dirty="0" err="1" smtClean="0">
                <a:solidFill>
                  <a:srgbClr val="FF0000"/>
                </a:solidFill>
                <a:latin typeface="Times New Roman" pitchFamily="18" charset="0"/>
                <a:cs typeface="Times New Roman" pitchFamily="18" charset="0"/>
                <a:sym typeface="Arial" charset="0"/>
              </a:rPr>
              <a:t>quả</a:t>
            </a:r>
            <a:r>
              <a:rPr lang="en-US" sz="4400" b="1" dirty="0" smtClean="0">
                <a:solidFill>
                  <a:srgbClr val="FF0000"/>
                </a:solidFill>
                <a:latin typeface="Times New Roman" pitchFamily="18" charset="0"/>
                <a:cs typeface="Times New Roman" pitchFamily="18" charset="0"/>
                <a:sym typeface="Arial" charset="0"/>
              </a:rPr>
              <a:t> </a:t>
            </a:r>
            <a:r>
              <a:rPr lang="en-US" sz="4400" b="1" dirty="0" err="1" smtClean="0">
                <a:solidFill>
                  <a:srgbClr val="FF0000"/>
                </a:solidFill>
                <a:latin typeface="Times New Roman" pitchFamily="18" charset="0"/>
                <a:cs typeface="Times New Roman" pitchFamily="18" charset="0"/>
                <a:sym typeface="Arial" charset="0"/>
              </a:rPr>
              <a:t>ngọt</a:t>
            </a:r>
            <a:endParaRPr lang="vi-VN" sz="4400" b="1" dirty="0">
              <a:solidFill>
                <a:srgbClr val="FF0000"/>
              </a:solidFill>
              <a:latin typeface="Times New Roman" pitchFamily="18" charset="0"/>
              <a:cs typeface="Times New Roman" pitchFamily="18" charset="0"/>
              <a:sym typeface="Arial" charset="0"/>
            </a:endParaRPr>
          </a:p>
        </p:txBody>
      </p:sp>
      <p:sp>
        <p:nvSpPr>
          <p:cNvPr id="7" name="TextBox 6"/>
          <p:cNvSpPr txBox="1"/>
          <p:nvPr/>
        </p:nvSpPr>
        <p:spPr>
          <a:xfrm>
            <a:off x="1706880" y="1478280"/>
            <a:ext cx="8839200" cy="4524315"/>
          </a:xfrm>
          <a:prstGeom prst="rect">
            <a:avLst/>
          </a:prstGeom>
          <a:noFill/>
        </p:spPr>
        <p:txBody>
          <a:bodyPr wrap="square">
            <a:spAutoFit/>
          </a:bodyPr>
          <a:lstStyle/>
          <a:p>
            <a:pPr algn="ctr">
              <a:defRPr/>
            </a:pPr>
            <a:r>
              <a:rPr lang="vi-VN" sz="3200" b="1" dirty="0" smtClean="0">
                <a:latin typeface="+mj-lt"/>
              </a:rPr>
              <a:t>Rung rinh chùm quả mùa xuân</a:t>
            </a:r>
            <a:br>
              <a:rPr lang="vi-VN" sz="3200" b="1" dirty="0" smtClean="0">
                <a:latin typeface="+mj-lt"/>
              </a:rPr>
            </a:br>
            <a:r>
              <a:rPr lang="vi-VN" sz="3200" b="1" dirty="0" smtClean="0">
                <a:latin typeface="+mj-lt"/>
              </a:rPr>
              <a:t>Nhìn xa thì ấm, nhìn gần thì no</a:t>
            </a:r>
            <a:br>
              <a:rPr lang="vi-VN" sz="3200" b="1" dirty="0" smtClean="0">
                <a:latin typeface="+mj-lt"/>
              </a:rPr>
            </a:br>
            <a:r>
              <a:rPr lang="vi-VN" sz="3200" b="1" dirty="0" smtClean="0">
                <a:latin typeface="+mj-lt"/>
              </a:rPr>
              <a:t>Quả nào quả ấy tròn vo</a:t>
            </a:r>
            <a:br>
              <a:rPr lang="vi-VN" sz="3200" b="1" dirty="0" smtClean="0">
                <a:latin typeface="+mj-lt"/>
              </a:rPr>
            </a:br>
            <a:r>
              <a:rPr lang="vi-VN" sz="3200" b="1" dirty="0" smtClean="0">
                <a:latin typeface="+mj-lt"/>
              </a:rPr>
              <a:t>Cành la, cành bỗng thơm tho khắp vườn</a:t>
            </a:r>
            <a:br>
              <a:rPr lang="vi-VN" sz="3200" b="1" dirty="0" smtClean="0">
                <a:latin typeface="+mj-lt"/>
              </a:rPr>
            </a:br>
            <a:r>
              <a:rPr lang="vi-VN" sz="3200" b="1" dirty="0" smtClean="0">
                <a:latin typeface="+mj-lt"/>
              </a:rPr>
              <a:t>Tay ông năm ấy trồng ươm</a:t>
            </a:r>
            <a:br>
              <a:rPr lang="vi-VN" sz="3200" b="1" dirty="0" smtClean="0">
                <a:latin typeface="+mj-lt"/>
              </a:rPr>
            </a:br>
            <a:r>
              <a:rPr lang="vi-VN" sz="3200" b="1" dirty="0" smtClean="0">
                <a:latin typeface="+mj-lt"/>
              </a:rPr>
              <a:t>Bây giờ cháu hái quả thơm biếu bà.</a:t>
            </a:r>
          </a:p>
          <a:p>
            <a:pPr algn="ctr"/>
            <a:endParaRPr lang="en-US" sz="3200" b="1" i="1" dirty="0" smtClean="0">
              <a:latin typeface="+mj-lt"/>
            </a:endParaRPr>
          </a:p>
          <a:p>
            <a:pPr algn="ctr"/>
            <a:r>
              <a:rPr lang="vi-VN" sz="3200" b="1" i="1" dirty="0" smtClean="0">
                <a:latin typeface="+mj-lt"/>
              </a:rPr>
              <a:t>Tác giả: Tạ Hữu Nguyên.</a:t>
            </a:r>
            <a:endParaRPr lang="vi-VN" sz="3200" b="1" dirty="0" smtClean="0">
              <a:latin typeface="+mj-lt"/>
            </a:endParaRPr>
          </a:p>
          <a:p>
            <a:pPr>
              <a:defRPr/>
            </a:pPr>
            <a:endParaRPr lang="vi-VN" sz="3200" b="1" dirty="0">
              <a:solidFill>
                <a:srgbClr val="002060"/>
              </a:solidFill>
              <a:latin typeface="+mj-lt"/>
              <a:cs typeface="Arial" charset="0"/>
              <a:sym typeface="Arial" charset="0"/>
            </a:endParaRPr>
          </a:p>
        </p:txBody>
      </p:sp>
      <p:pic>
        <p:nvPicPr>
          <p:cNvPr id="6" name="Chùm-quả-ngọt.mp3">
            <a:hlinkClick r:id="" action="ppaction://media"/>
          </p:cNvPr>
          <p:cNvPicPr>
            <a:picLocks noRot="1" noChangeAspect="1"/>
          </p:cNvPicPr>
          <p:nvPr>
            <a:audioFile r:link="rId1"/>
          </p:nvPr>
        </p:nvPicPr>
        <p:blipFill>
          <a:blip r:embed="rId4"/>
          <a:stretch>
            <a:fillRect/>
          </a:stretch>
        </p:blipFill>
        <p:spPr>
          <a:xfrm>
            <a:off x="11521440" y="6735762"/>
            <a:ext cx="244475" cy="2444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par>
                          <p:cTn id="15" fill="hold">
                            <p:stCondLst>
                              <p:cond delay="500"/>
                            </p:stCondLst>
                            <p:childTnLst>
                              <p:par>
                                <p:cTn id="16" presetID="1" presetClass="mediacall" presetSubtype="0" fill="hold" nodeType="afterEffect">
                                  <p:stCondLst>
                                    <p:cond delay="0"/>
                                  </p:stCondLst>
                                  <p:childTnLst>
                                    <p:cmd type="call" cmd="playFrom(0.0)">
                                      <p:cBhvr>
                                        <p:cTn id="17" dur="61003"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bldLst>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f6-zpcloud.zdn.vn/7108051126010505236/d10afba9adca62943bdb.jpg"/>
          <p:cNvPicPr>
            <a:picLocks noChangeAspect="1" noChangeArrowheads="1"/>
          </p:cNvPicPr>
          <p:nvPr/>
        </p:nvPicPr>
        <p:blipFill>
          <a:blip r:embed="rId3"/>
          <a:srcRect/>
          <a:stretch>
            <a:fillRect/>
          </a:stretch>
        </p:blipFill>
        <p:spPr bwMode="auto">
          <a:xfrm>
            <a:off x="0" y="51949"/>
            <a:ext cx="12192000" cy="6821440"/>
          </a:xfrm>
          <a:prstGeom prst="rect">
            <a:avLst/>
          </a:prstGeom>
          <a:noFill/>
        </p:spPr>
      </p:pic>
      <p:sp>
        <p:nvSpPr>
          <p:cNvPr id="4" name="Rectangle 3"/>
          <p:cNvSpPr/>
          <p:nvPr/>
        </p:nvSpPr>
        <p:spPr>
          <a:xfrm>
            <a:off x="0" y="5796171"/>
            <a:ext cx="6096000" cy="1077218"/>
          </a:xfrm>
          <a:prstGeom prst="rect">
            <a:avLst/>
          </a:prstGeom>
        </p:spPr>
        <p:txBody>
          <a:bodyPr>
            <a:spAutoFit/>
          </a:bodyPr>
          <a:lstStyle/>
          <a:p>
            <a:r>
              <a:rPr lang="vi-VN" sz="3200" b="1" dirty="0" smtClean="0">
                <a:latin typeface="+mj-lt"/>
              </a:rPr>
              <a:t>Rung rinh chùm quả mùa xuân</a:t>
            </a:r>
            <a:br>
              <a:rPr lang="vi-VN" sz="3200" b="1" dirty="0" smtClean="0">
                <a:latin typeface="+mj-lt"/>
              </a:rPr>
            </a:br>
            <a:r>
              <a:rPr lang="vi-VN" sz="3200" b="1" dirty="0" smtClean="0">
                <a:latin typeface="+mj-lt"/>
              </a:rPr>
              <a:t>Nhìn xa thì ấm, nhìn gần thì no</a:t>
            </a:r>
            <a:endParaRPr lang="en-US" sz="3200" dirty="0">
              <a:latin typeface="+mj-lt"/>
            </a:endParaRPr>
          </a:p>
        </p:txBody>
      </p:sp>
      <p:pic>
        <p:nvPicPr>
          <p:cNvPr id="5" name="đoạn 1.chum qua ngot.mp3">
            <a:hlinkClick r:id="" action="ppaction://media"/>
          </p:cNvPr>
          <p:cNvPicPr>
            <a:picLocks noRot="1" noChangeAspect="1"/>
          </p:cNvPicPr>
          <p:nvPr>
            <a:audioFile r:link="rId1"/>
          </p:nvPr>
        </p:nvPicPr>
        <p:blipFill>
          <a:blip r:embed="rId4"/>
          <a:stretch>
            <a:fillRect/>
          </a:stretch>
        </p:blipFill>
        <p:spPr>
          <a:xfrm>
            <a:off x="350520" y="6628914"/>
            <a:ext cx="244475" cy="244475"/>
          </a:xfrm>
          <a:prstGeom prst="rect">
            <a:avLst/>
          </a:prstGeom>
        </p:spPr>
      </p:pic>
      <p:sp>
        <p:nvSpPr>
          <p:cNvPr id="6" name="Rectangle 5"/>
          <p:cNvSpPr/>
          <p:nvPr/>
        </p:nvSpPr>
        <p:spPr>
          <a:xfrm>
            <a:off x="4678680" y="0"/>
            <a:ext cx="3262432" cy="646331"/>
          </a:xfrm>
          <a:prstGeom prst="rect">
            <a:avLst/>
          </a:prstGeom>
        </p:spPr>
        <p:txBody>
          <a:bodyPr wrap="none">
            <a:spAutoFit/>
          </a:bodyPr>
          <a:lstStyle/>
          <a:p>
            <a:pPr>
              <a:defRPr/>
            </a:pPr>
            <a:r>
              <a:rPr lang="en-US" sz="3600" b="1" dirty="0" err="1" smtClean="0">
                <a:solidFill>
                  <a:srgbClr val="FF0000"/>
                </a:solidFill>
                <a:latin typeface="Times New Roman" pitchFamily="18" charset="0"/>
                <a:cs typeface="Times New Roman" pitchFamily="18" charset="0"/>
                <a:sym typeface="Arial" charset="0"/>
              </a:rPr>
              <a:t>Chùm</a:t>
            </a:r>
            <a:r>
              <a:rPr lang="en-US" sz="3600" b="1" dirty="0" smtClean="0">
                <a:solidFill>
                  <a:srgbClr val="FF0000"/>
                </a:solidFill>
                <a:latin typeface="Times New Roman" pitchFamily="18" charset="0"/>
                <a:cs typeface="Times New Roman" pitchFamily="18" charset="0"/>
                <a:sym typeface="Arial" charset="0"/>
              </a:rPr>
              <a:t> </a:t>
            </a:r>
            <a:r>
              <a:rPr lang="en-US" sz="3600" b="1" dirty="0" err="1" smtClean="0">
                <a:solidFill>
                  <a:srgbClr val="FF0000"/>
                </a:solidFill>
                <a:latin typeface="Times New Roman" pitchFamily="18" charset="0"/>
                <a:cs typeface="Times New Roman" pitchFamily="18" charset="0"/>
                <a:sym typeface="Arial" charset="0"/>
              </a:rPr>
              <a:t>quả</a:t>
            </a:r>
            <a:r>
              <a:rPr lang="en-US" sz="3600" b="1" dirty="0" smtClean="0">
                <a:solidFill>
                  <a:srgbClr val="FF0000"/>
                </a:solidFill>
                <a:latin typeface="Times New Roman" pitchFamily="18" charset="0"/>
                <a:cs typeface="Times New Roman" pitchFamily="18" charset="0"/>
                <a:sym typeface="Arial" charset="0"/>
              </a:rPr>
              <a:t> </a:t>
            </a:r>
            <a:r>
              <a:rPr lang="en-US" sz="3600" b="1" dirty="0" err="1" smtClean="0">
                <a:solidFill>
                  <a:srgbClr val="FF0000"/>
                </a:solidFill>
                <a:latin typeface="Times New Roman" pitchFamily="18" charset="0"/>
                <a:cs typeface="Times New Roman" pitchFamily="18" charset="0"/>
                <a:sym typeface="Arial" charset="0"/>
              </a:rPr>
              <a:t>ngọt</a:t>
            </a:r>
            <a:endParaRPr lang="vi-VN" sz="3600" b="1" dirty="0">
              <a:solidFill>
                <a:srgbClr val="FF0000"/>
              </a:solidFill>
              <a:latin typeface="Times New Roman" pitchFamily="18" charset="0"/>
              <a:cs typeface="Times New Roman" pitchFamily="18" charset="0"/>
              <a:sym typeface="Arial" charset="0"/>
            </a:endParaRPr>
          </a:p>
        </p:txBody>
      </p:sp>
    </p:spTree>
  </p:cSld>
  <p:clrMapOvr>
    <a:masterClrMapping/>
  </p:clrMapOvr>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s://f6-zpcloud.zdn.vn/627929933822628711/4cc59861ce02015c5813.jpg"/>
          <p:cNvPicPr>
            <a:picLocks noChangeAspect="1" noChangeArrowheads="1"/>
          </p:cNvPicPr>
          <p:nvPr/>
        </p:nvPicPr>
        <p:blipFill>
          <a:blip r:embed="rId3"/>
          <a:srcRect/>
          <a:stretch>
            <a:fillRect/>
          </a:stretch>
        </p:blipFill>
        <p:spPr bwMode="auto">
          <a:xfrm>
            <a:off x="0" y="1"/>
            <a:ext cx="12202490" cy="6858000"/>
          </a:xfrm>
          <a:prstGeom prst="rect">
            <a:avLst/>
          </a:prstGeom>
          <a:noFill/>
        </p:spPr>
      </p:pic>
      <p:sp>
        <p:nvSpPr>
          <p:cNvPr id="3" name="Rectangle 2"/>
          <p:cNvSpPr/>
          <p:nvPr/>
        </p:nvSpPr>
        <p:spPr>
          <a:xfrm>
            <a:off x="0" y="5780782"/>
            <a:ext cx="7452360" cy="1077218"/>
          </a:xfrm>
          <a:prstGeom prst="rect">
            <a:avLst/>
          </a:prstGeom>
        </p:spPr>
        <p:txBody>
          <a:bodyPr wrap="square">
            <a:spAutoFit/>
          </a:bodyPr>
          <a:lstStyle/>
          <a:p>
            <a:r>
              <a:rPr lang="vi-VN" sz="3200" b="1" dirty="0" smtClean="0">
                <a:solidFill>
                  <a:schemeClr val="tx1"/>
                </a:solidFill>
                <a:latin typeface="+mj-lt"/>
              </a:rPr>
              <a:t>Quả nào quả ấy tròn vo</a:t>
            </a:r>
            <a:br>
              <a:rPr lang="vi-VN" sz="3200" b="1" dirty="0" smtClean="0">
                <a:solidFill>
                  <a:schemeClr val="tx1"/>
                </a:solidFill>
                <a:latin typeface="+mj-lt"/>
              </a:rPr>
            </a:br>
            <a:r>
              <a:rPr lang="vi-VN" sz="3200" b="1" dirty="0" smtClean="0">
                <a:solidFill>
                  <a:schemeClr val="tx1"/>
                </a:solidFill>
                <a:latin typeface="+mj-lt"/>
              </a:rPr>
              <a:t>Cành la, cành bỗng thơm tho khắp vườn</a:t>
            </a:r>
            <a:endParaRPr lang="en-US" sz="3200" dirty="0">
              <a:solidFill>
                <a:schemeClr val="tx1"/>
              </a:solidFill>
              <a:latin typeface="+mj-lt"/>
            </a:endParaRPr>
          </a:p>
        </p:txBody>
      </p:sp>
      <p:pic>
        <p:nvPicPr>
          <p:cNvPr id="7" name="doan 222222222222.mp3">
            <a:hlinkClick r:id="" action="ppaction://media"/>
          </p:cNvPr>
          <p:cNvPicPr>
            <a:picLocks noRot="1" noChangeAspect="1"/>
          </p:cNvPicPr>
          <p:nvPr>
            <a:audioFile r:link="rId1"/>
          </p:nvPr>
        </p:nvPicPr>
        <p:blipFill>
          <a:blip r:embed="rId4"/>
          <a:stretch>
            <a:fillRect/>
          </a:stretch>
        </p:blipFill>
        <p:spPr>
          <a:xfrm>
            <a:off x="487680" y="6186805"/>
            <a:ext cx="244475" cy="2444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757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f5-zpcloud.zdn.vn/3063307209545413289/2733e6acb0cf7f9126de.jpg"/>
          <p:cNvPicPr>
            <a:picLocks noChangeAspect="1" noChangeArrowheads="1"/>
          </p:cNvPicPr>
          <p:nvPr/>
        </p:nvPicPr>
        <p:blipFill>
          <a:blip r:embed="rId3"/>
          <a:srcRect/>
          <a:stretch>
            <a:fillRect/>
          </a:stretch>
        </p:blipFill>
        <p:spPr bwMode="auto">
          <a:xfrm>
            <a:off x="0" y="16238"/>
            <a:ext cx="12191999" cy="6841762"/>
          </a:xfrm>
          <a:prstGeom prst="rect">
            <a:avLst/>
          </a:prstGeom>
          <a:noFill/>
        </p:spPr>
      </p:pic>
      <p:sp>
        <p:nvSpPr>
          <p:cNvPr id="3" name="Rectangle 2"/>
          <p:cNvSpPr/>
          <p:nvPr/>
        </p:nvSpPr>
        <p:spPr>
          <a:xfrm>
            <a:off x="0" y="5780782"/>
            <a:ext cx="7269480" cy="1077218"/>
          </a:xfrm>
          <a:prstGeom prst="rect">
            <a:avLst/>
          </a:prstGeom>
        </p:spPr>
        <p:txBody>
          <a:bodyPr wrap="square">
            <a:spAutoFit/>
          </a:bodyPr>
          <a:lstStyle/>
          <a:p>
            <a:r>
              <a:rPr lang="vi-VN" sz="3200" b="1" dirty="0" smtClean="0">
                <a:solidFill>
                  <a:schemeClr val="tx1"/>
                </a:solidFill>
                <a:latin typeface="+mj-lt"/>
              </a:rPr>
              <a:t>Tay ông năm ấy trồng ươm</a:t>
            </a:r>
            <a:br>
              <a:rPr lang="vi-VN" sz="3200" b="1" dirty="0" smtClean="0">
                <a:solidFill>
                  <a:schemeClr val="tx1"/>
                </a:solidFill>
                <a:latin typeface="+mj-lt"/>
              </a:rPr>
            </a:br>
            <a:r>
              <a:rPr lang="vi-VN" sz="3200" b="1" dirty="0" smtClean="0">
                <a:solidFill>
                  <a:schemeClr val="tx1"/>
                </a:solidFill>
                <a:latin typeface="+mj-lt"/>
              </a:rPr>
              <a:t>Bây giờ cháu hái quả thơm biếu bà.</a:t>
            </a:r>
            <a:endParaRPr lang="en-US" sz="3200" dirty="0">
              <a:solidFill>
                <a:schemeClr val="tx1"/>
              </a:solidFill>
              <a:latin typeface="+mj-lt"/>
            </a:endParaRPr>
          </a:p>
        </p:txBody>
      </p:sp>
      <p:pic>
        <p:nvPicPr>
          <p:cNvPr id="6" name="đoan 3.m4a">
            <a:hlinkClick r:id="" action="ppaction://media"/>
          </p:cNvPr>
          <p:cNvPicPr>
            <a:picLocks noRot="1" noChangeAspect="1"/>
          </p:cNvPicPr>
          <p:nvPr>
            <a:audioFile r:link="rId1"/>
          </p:nvPr>
        </p:nvPicPr>
        <p:blipFill>
          <a:blip r:embed="rId4"/>
          <a:stretch>
            <a:fillRect/>
          </a:stretch>
        </p:blipFill>
        <p:spPr>
          <a:xfrm>
            <a:off x="518160" y="6613525"/>
            <a:ext cx="244475" cy="2444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quot;/&gt;&lt;property id=&quot;20307&quot; value=&quot;257&quot;/&gt;&lt;/object&gt;&lt;object type=&quot;3&quot; unique_id=&quot;10004&quot;&gt;&lt;property id=&quot;20148&quot; value=&quot;5&quot;/&gt;&lt;property id=&quot;20300&quot; value=&quot;Slide 2&quot;/&gt;&lt;property id=&quot;20307&quot; value=&quot;258&quot;/&gt;&lt;/object&gt;&lt;object type=&quot;3&quot; unique_id=&quot;10005&quot;&gt;&lt;property id=&quot;20148&quot; value=&quot;5&quot;/&gt;&lt;property id=&quot;20300&quot; value=&quot;Slide 3&quot;/&gt;&lt;property id=&quot;20307&quot; value=&quot;259&quot;/&gt;&lt;/object&gt;&lt;object type=&quot;3&quot; unique_id=&quot;10006&quot;&gt;&lt;property id=&quot;20148&quot; value=&quot;5&quot;/&gt;&lt;property id=&quot;20300&quot; value=&quot;Slide 4&quot;/&gt;&lt;property id=&quot;20307&quot; value=&quot;260&quot;/&gt;&lt;/object&gt;&lt;object type=&quot;3&quot; unique_id=&quot;10007&quot;&gt;&lt;property id=&quot;20148&quot; value=&quot;5&quot;/&gt;&lt;property id=&quot;20300&quot; value=&quot;Slide 5&quot;/&gt;&lt;property id=&quot;20307&quot; value=&quot;261&quot;/&gt;&lt;/object&gt;&lt;object type=&quot;3&quot; unique_id=&quot;10008&quot;&gt;&lt;property id=&quot;20148&quot; value=&quot;5&quot;/&gt;&lt;property id=&quot;20300&quot; value=&quot;Slide 6&quot;/&gt;&lt;property id=&quot;20307&quot; value=&quot;256&quot;/&gt;&lt;/object&gt;&lt;/object&gt;&lt;object type=&quot;8&quot; unique_id=&quot;10016&quot;&gt;&lt;/object&gt;&lt;/object&gt;&lt;/database&gt;"/>
  <p:tag name="MMPROD_NEXTUNIQUEID" val="10009"/>
  <p:tag name="SECTOMILLISECCONVERTED" val="1"/>
  <p:tag name="INKNOELEADERBOARD" val="-201365824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760</TotalTime>
  <Words>334</Words>
  <Application>Microsoft Office PowerPoint</Application>
  <PresentationFormat>Custom</PresentationFormat>
  <Paragraphs>51</Paragraphs>
  <Slides>19</Slides>
  <Notes>0</Notes>
  <HiddenSlides>0</HiddenSlides>
  <MMClips>6</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Record a Presentation</dc:title>
  <dc:creator>Orians, A.J.</dc:creator>
  <cp:lastModifiedBy>Techsi.vn</cp:lastModifiedBy>
  <cp:revision>56</cp:revision>
  <dcterms:modified xsi:type="dcterms:W3CDTF">2022-05-18T02:21:10Z</dcterms:modified>
</cp:coreProperties>
</file>