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288" r:id="rId3"/>
    <p:sldId id="289" r:id="rId4"/>
    <p:sldId id="29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92" r:id="rId14"/>
    <p:sldId id="271" r:id="rId15"/>
    <p:sldId id="272" r:id="rId16"/>
    <p:sldId id="273" r:id="rId17"/>
    <p:sldId id="276" r:id="rId18"/>
    <p:sldId id="275" r:id="rId19"/>
    <p:sldId id="277" r:id="rId20"/>
    <p:sldId id="295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jpeg"/><Relationship Id="rId4" Type="http://schemas.openxmlformats.org/officeDocument/2006/relationships/audio" Target="../media/audio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jpeg"/><Relationship Id="rId4" Type="http://schemas.openxmlformats.org/officeDocument/2006/relationships/audio" Target="../media/audio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inh\Contacts\Downloads\Em%20&#272;i%20Qua%20Ng&#227;%20T&#432;%20&#272;&#432;&#7901;ng%20Ph&#7889;%20-%20Nh&#7841;c%20Thi&#7871;u%20Nhi%20Ho&#7841;t%20H&#236;nh%20Vui%20Nh&#7897;n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nam hoc 21-22\hinhnen\hinh-background-mam-non-dep-nhat_040110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98663" y="266700"/>
            <a:ext cx="50863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UBND QUẬN LONG BIÊN</a:t>
            </a:r>
          </a:p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TRƯỜNG MN TUỔI HOA</a:t>
            </a:r>
          </a:p>
        </p:txBody>
      </p:sp>
      <p:pic>
        <p:nvPicPr>
          <p:cNvPr id="13315" name="Picture 3" descr="C:\Users\trananh\Desktop\logo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4325" y="1282700"/>
            <a:ext cx="11334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944938" y="844550"/>
            <a:ext cx="185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8088" y="2827338"/>
            <a:ext cx="5519460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Lĩnh vực: Phát triển ngôn ngữ</a:t>
            </a:r>
          </a:p>
          <a:p>
            <a:pPr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Đề tài: Thơ: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giao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thông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  <a:p>
            <a:pPr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Lứa tuổi: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–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4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tuổi</a:t>
            </a:r>
          </a:p>
          <a:p>
            <a:pPr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Giáo viên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Bằng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học:2021-2022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nam hoc 21-22\hinhnen\images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56000" y="2282825"/>
            <a:ext cx="324643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thoại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855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5257800" cy="4876799"/>
            <a:chOff x="0" y="0"/>
            <a:chExt cx="10269141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10269140" cy="6267109"/>
              <a:chOff x="1" y="457200"/>
              <a:chExt cx="10269140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10269140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 smtClean="0">
                <a:solidFill>
                  <a:srgbClr val="FF0000"/>
                </a:solidFill>
              </a:rPr>
              <a:t>ờ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nam hoc 21-22\hinhnen\images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1981200"/>
            <a:ext cx="746710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Ổn định tổ chức, gây hứng thú:</a:t>
            </a:r>
          </a:p>
          <a:p>
            <a:pPr marL="514350" indent="-514350">
              <a:buFontTx/>
              <a:buChar char="-"/>
              <a:defRPr/>
            </a:pPr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Cô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và trẻ hát bài hát: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qua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ngã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</a:p>
          <a:p>
            <a:pPr marL="514350" indent="-514350">
              <a:buFontTx/>
              <a:buChar char="-"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phố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3200" y="2895600"/>
            <a:ext cx="6686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5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Đi Qua Ngã Tư Đường Phố - Nhạc Thiếu Nhi Hoạt Hình Vui Nhộ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nam hoc 21-22\hinhnen\images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1238" y="2301875"/>
            <a:ext cx="63912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chức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283</Words>
  <Application>Microsoft Office PowerPoint</Application>
  <PresentationFormat>On-screen Show (4:3)</PresentationFormat>
  <Paragraphs>71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minh</cp:lastModifiedBy>
  <cp:revision>49</cp:revision>
  <dcterms:created xsi:type="dcterms:W3CDTF">2016-04-10T13:01:26Z</dcterms:created>
  <dcterms:modified xsi:type="dcterms:W3CDTF">2022-05-02T12:57:18Z</dcterms:modified>
</cp:coreProperties>
</file>