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61" r:id="rId4"/>
    <p:sldId id="262" r:id="rId5"/>
    <p:sldId id="263" r:id="rId6"/>
    <p:sldId id="264" r:id="rId7"/>
    <p:sldId id="271" r:id="rId8"/>
    <p:sldId id="273" r:id="rId9"/>
    <p:sldId id="270" r:id="rId10"/>
    <p:sldId id="269" r:id="rId11"/>
    <p:sldId id="268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79DE7-179D-49AC-B430-7BBFECD9B7A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922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35BE9-3021-4BC9-9007-F54333BA73B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124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082A3C-32C0-4E5E-BFFA-E22FE030BE0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880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AC2C1F-AA0D-4191-BE6B-1B83FC335B3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19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3907FEB-C1D0-4AED-8C20-91C995BE39C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307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16CAA0-FB59-45E2-9CB9-F227DA890EF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506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9C7B0-34F8-4A06-AE6F-485CF64C65A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488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0A6069-526D-403E-B641-7F6AEFAB586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329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86E14-42A4-4EC4-8DD7-D95DB94074B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980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26B54-9305-4B6C-B1EA-CEDD79AEAEB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387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E0C2AB-D57F-4044-A39E-679F3C541E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540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DEB871-8F59-44CD-A4E9-D8EE87E9838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355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26FB0-8808-4A38-8F35-C5EEEC57AD8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726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27EA33-4AE7-4876-8543-F189A0BE361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769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13.gif"/><Relationship Id="rId7" Type="http://schemas.openxmlformats.org/officeDocument/2006/relationships/image" Target="../media/image3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11" Type="http://schemas.openxmlformats.org/officeDocument/2006/relationships/image" Target="../media/image19.png"/><Relationship Id="rId5" Type="http://schemas.openxmlformats.org/officeDocument/2006/relationships/image" Target="../media/image15.gif"/><Relationship Id="rId10" Type="http://schemas.openxmlformats.org/officeDocument/2006/relationships/image" Target="../media/image18.png"/><Relationship Id="rId4" Type="http://schemas.openxmlformats.org/officeDocument/2006/relationships/image" Target="../media/image14.gif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186372" name="Picture 4" descr="1600green_5009 - S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73" name="Text Box 5"/>
          <p:cNvSpPr txBox="1">
            <a:spLocks noChangeArrowheads="1"/>
          </p:cNvSpPr>
          <p:nvPr/>
        </p:nvSpPr>
        <p:spPr bwMode="auto">
          <a:xfrm>
            <a:off x="304800" y="1371600"/>
            <a:ext cx="83820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dirty="0" err="1">
                <a:solidFill>
                  <a:srgbClr val="FF0000"/>
                </a:solidFill>
                <a:latin typeface=".VnArabia" pitchFamily="34" charset="0"/>
              </a:rPr>
              <a:t>Chủ</a:t>
            </a:r>
            <a:r>
              <a:rPr lang="en-US" altLang="en-US" sz="4400" b="1" dirty="0">
                <a:solidFill>
                  <a:srgbClr val="FF0000"/>
                </a:solidFill>
                <a:latin typeface=".VnArabia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.VnArabia" pitchFamily="34" charset="0"/>
              </a:rPr>
              <a:t>đề</a:t>
            </a:r>
            <a:r>
              <a:rPr lang="en-US" altLang="en-US" sz="4400" b="1" dirty="0">
                <a:solidFill>
                  <a:srgbClr val="FF0000"/>
                </a:solidFill>
                <a:latin typeface=".VnArabia" pitchFamily="34" charset="0"/>
              </a:rPr>
              <a:t>: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4400" b="1" dirty="0">
              <a:solidFill>
                <a:srgbClr val="FF0000"/>
              </a:solidFill>
              <a:latin typeface=".VnArabia" pitchFamily="34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00FF"/>
                </a:solidFill>
                <a:latin typeface=".VnAvant" pitchFamily="34" charset="0"/>
              </a:rPr>
              <a:t>§Ò </a:t>
            </a:r>
            <a:r>
              <a:rPr lang="en-US" altLang="en-US" sz="4000" b="1" dirty="0" err="1">
                <a:solidFill>
                  <a:srgbClr val="0000FF"/>
                </a:solidFill>
                <a:latin typeface=".VnAvant" pitchFamily="34" charset="0"/>
              </a:rPr>
              <a:t>tµi</a:t>
            </a:r>
            <a:r>
              <a:rPr lang="en-US" altLang="en-US" sz="4000" b="1" dirty="0">
                <a:solidFill>
                  <a:srgbClr val="0000FF"/>
                </a:solidFill>
                <a:latin typeface=".VnAvant" pitchFamily="34" charset="0"/>
              </a:rPr>
              <a:t>: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endParaRPr lang="en-US" altLang="en-US" sz="4000" b="1" dirty="0">
              <a:solidFill>
                <a:srgbClr val="0000FF"/>
              </a:solidFill>
              <a:latin typeface=".VnAvant" pitchFamily="34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dirty="0">
                <a:solidFill>
                  <a:srgbClr val="FF00FF"/>
                </a:solidFill>
                <a:latin typeface=".VnAristote" pitchFamily="34" charset="0"/>
              </a:rPr>
              <a:t>  </a:t>
            </a:r>
            <a:r>
              <a:rPr lang="en-US" altLang="en-US" sz="4000" dirty="0" err="1">
                <a:solidFill>
                  <a:srgbClr val="FF00FF"/>
                </a:solidFill>
                <a:latin typeface=".VnAristote" pitchFamily="34" charset="0"/>
              </a:rPr>
              <a:t>Líp</a:t>
            </a:r>
            <a:r>
              <a:rPr lang="en-US" altLang="en-US" sz="4000" dirty="0">
                <a:solidFill>
                  <a:srgbClr val="FF00FF"/>
                </a:solidFill>
                <a:latin typeface=".VnAristote" pitchFamily="34" charset="0"/>
              </a:rPr>
              <a:t> MG Be c2</a:t>
            </a:r>
            <a:endParaRPr lang="en-US" altLang="en-US" sz="3600" dirty="0">
              <a:solidFill>
                <a:srgbClr val="FF00FF"/>
              </a:solidFill>
              <a:latin typeface=".VnAristote" pitchFamily="34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dirty="0" err="1">
                <a:solidFill>
                  <a:srgbClr val="FF0000"/>
                </a:solidFill>
                <a:latin typeface=".VnAristote" pitchFamily="34" charset="0"/>
              </a:rPr>
              <a:t>Gi¸o</a:t>
            </a:r>
            <a:r>
              <a:rPr lang="en-US" altLang="en-US" sz="4000" dirty="0">
                <a:solidFill>
                  <a:srgbClr val="FF0000"/>
                </a:solidFill>
                <a:latin typeface=".VnAristote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.VnAristote" pitchFamily="34" charset="0"/>
              </a:rPr>
              <a:t>viªn</a:t>
            </a:r>
            <a:r>
              <a:rPr lang="en-US" altLang="en-US" sz="4000" dirty="0">
                <a:solidFill>
                  <a:srgbClr val="FF0000"/>
                </a:solidFill>
                <a:latin typeface=".VnAristote" pitchFamily="34" charset="0"/>
              </a:rPr>
              <a:t>: 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endParaRPr lang="en-US" altLang="en-US" sz="3200" b="1" dirty="0">
              <a:solidFill>
                <a:srgbClr val="FF0000"/>
              </a:solidFill>
              <a:latin typeface=".VnArabia" pitchFamily="34" charset="0"/>
            </a:endParaRPr>
          </a:p>
        </p:txBody>
      </p:sp>
      <p:pic>
        <p:nvPicPr>
          <p:cNvPr id="186374" name="Picture 6" descr="B1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276600" y="3276600"/>
            <a:ext cx="68580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375" name="Picture 7" descr="B1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553200"/>
            <a:ext cx="8534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376" name="Picture 8" descr="B1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562600" y="3276600"/>
            <a:ext cx="68580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377" name="Picture 9" descr="B1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04800" y="0"/>
            <a:ext cx="8534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0" name="Picture 8" descr="Firewrk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1800" y="228600"/>
            <a:ext cx="2133600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8" descr="Firewrk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52400" y="-152400"/>
            <a:ext cx="2133600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9" name="Picture 7" descr="Firewrk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6482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Firewrk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2766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87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86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6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6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6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6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444877" cy="1219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265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444877" cy="1219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265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60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324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2296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8716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52400"/>
            <a:ext cx="86868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2625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9154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3997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3999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4472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444877" cy="1219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06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551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444877" cy="1219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265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WordArt 2"/>
          <p:cNvSpPr>
            <a:spLocks noChangeArrowheads="1" noChangeShapeType="1" noTextEdit="1"/>
          </p:cNvSpPr>
          <p:nvPr/>
        </p:nvSpPr>
        <p:spPr bwMode="auto">
          <a:xfrm>
            <a:off x="838200" y="914400"/>
            <a:ext cx="7924800" cy="2667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1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.VnAristote"/>
              </a:rPr>
              <a:t>KÝnh chóc c¸c c« m¹nh khoÎ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1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.VnAristote"/>
              </a:rPr>
              <a:t>gia ®×nh h¹nh phóc</a:t>
            </a:r>
          </a:p>
        </p:txBody>
      </p:sp>
      <p:grpSp>
        <p:nvGrpSpPr>
          <p:cNvPr id="201731" name="Group 3"/>
          <p:cNvGrpSpPr>
            <a:grpSpLocks/>
          </p:cNvGrpSpPr>
          <p:nvPr/>
        </p:nvGrpSpPr>
        <p:grpSpPr bwMode="auto">
          <a:xfrm>
            <a:off x="2971800" y="1524000"/>
            <a:ext cx="2971800" cy="1257300"/>
            <a:chOff x="1992" y="960"/>
            <a:chExt cx="1200" cy="600"/>
          </a:xfrm>
        </p:grpSpPr>
        <p:pic>
          <p:nvPicPr>
            <p:cNvPr id="201732" name="Picture 4" descr="HOAVAN~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2" y="960"/>
              <a:ext cx="600" cy="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1733" name="Picture 5" descr="HOAVAN~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960"/>
              <a:ext cx="600" cy="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1734" name="Picture 6" descr="HOAVAN~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960"/>
              <a:ext cx="600" cy="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1735" name="WordArt 7"/>
          <p:cNvSpPr>
            <a:spLocks noChangeArrowheads="1" noChangeShapeType="1" noTextEdit="1"/>
          </p:cNvSpPr>
          <p:nvPr/>
        </p:nvSpPr>
        <p:spPr bwMode="auto">
          <a:xfrm>
            <a:off x="1752600" y="5410200"/>
            <a:ext cx="5715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1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rgbClr val="00000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KẾT THÚC TIẾT HỌC</a:t>
            </a:r>
          </a:p>
        </p:txBody>
      </p:sp>
      <p:pic>
        <p:nvPicPr>
          <p:cNvPr id="201736" name="Picture 8" descr="KITT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480" flipH="1">
            <a:off x="7772400" y="1981200"/>
            <a:ext cx="1112838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1737" name="Picture 9" descr="housebig_w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1247775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738" name="Picture 10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838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739" name="Picture 11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943600"/>
            <a:ext cx="838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740" name="Picture 12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943600"/>
            <a:ext cx="838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741" name="Picture 13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943600"/>
            <a:ext cx="838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742" name="Picture 14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943600"/>
            <a:ext cx="838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743" name="Picture 15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943600"/>
            <a:ext cx="838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744" name="Picture 16" descr="Firewrk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914400" cy="89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745" name="Picture 17" descr="Firewrk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590800"/>
            <a:ext cx="914400" cy="89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746" name="Picture 18" descr="Firewrk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0400"/>
            <a:ext cx="1447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747" name="Picture 19" descr="Firewrk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352800"/>
            <a:ext cx="1447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748" name="Picture 20" descr="Firewrk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95600"/>
            <a:ext cx="2209800" cy="173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749" name="Picture 21" descr="heartandleafba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533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1750" name="Picture 22" descr="heartandleafba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300" y="304800"/>
            <a:ext cx="533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1751" name="Picture 23" descr="heartandleafba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296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752" name="Picture 24" descr="heartandleafba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753" name="Picture 25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2895600"/>
            <a:ext cx="838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754" name="Picture 26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755" name="Picture 27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838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756" name="Picture 28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0"/>
            <a:ext cx="838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757" name="Picture 29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590800"/>
            <a:ext cx="838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758" name="Picture 30" descr="Firewrk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105400"/>
            <a:ext cx="914400" cy="89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759" name="Picture 31" descr="Firewrk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81600"/>
            <a:ext cx="914400" cy="89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760" name="Picture 32" descr="Firewrk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0"/>
            <a:ext cx="914400" cy="89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761" name="Picture 33" descr="Firewrk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581400"/>
            <a:ext cx="914400" cy="89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762" name="Picture 34" descr="Hoa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410200"/>
            <a:ext cx="81534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1763" name="WordArt 35"/>
          <p:cNvSpPr>
            <a:spLocks noChangeArrowheads="1" noChangeShapeType="1" noTextEdit="1"/>
          </p:cNvSpPr>
          <p:nvPr/>
        </p:nvSpPr>
        <p:spPr bwMode="auto">
          <a:xfrm>
            <a:off x="1143000" y="4267200"/>
            <a:ext cx="7086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v-SE" sz="3600" kern="10" dirty="0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"/>
              </a:rPr>
              <a:t>Xin tr©n träng c¶m ¬n c¸c c«</a:t>
            </a:r>
            <a:endParaRPr lang="en-US" sz="3600" kern="10" dirty="0">
              <a:ln w="12700">
                <a:solidFill>
                  <a:srgbClr val="3333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Time"/>
            </a:endParaRPr>
          </a:p>
        </p:txBody>
      </p:sp>
    </p:spTree>
    <p:extLst>
      <p:ext uri="{BB962C8B-B14F-4D97-AF65-F5344CB8AC3E}">
        <p14:creationId xmlns:p14="http://schemas.microsoft.com/office/powerpoint/2010/main" val="38695252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1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01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2017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1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1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17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1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1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01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017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0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20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20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20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20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0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0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017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0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01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01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017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0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01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01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017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0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01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01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017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0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01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01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017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0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3" dur="1000"/>
                                        <p:tgtEl>
                                          <p:spTgt spid="20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0" grpId="0" animBg="1"/>
      <p:bldP spid="201735" grpId="0" animBg="1"/>
      <p:bldP spid="20173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444877" cy="1219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26546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51</Words>
  <Application>Microsoft Office PowerPoint</Application>
  <PresentationFormat>On-screen Show (4:3)</PresentationFormat>
  <Paragraphs>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Techsi.vn</cp:lastModifiedBy>
  <cp:revision>1</cp:revision>
  <dcterms:created xsi:type="dcterms:W3CDTF">2020-12-17T08:44:03Z</dcterms:created>
  <dcterms:modified xsi:type="dcterms:W3CDTF">2020-12-17T08:52:43Z</dcterms:modified>
</cp:coreProperties>
</file>