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8" r:id="rId12"/>
    <p:sldId id="276" r:id="rId13"/>
    <p:sldId id="271" r:id="rId14"/>
    <p:sldId id="27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6A2B170-CE7E-4F7C-ACDC-ADC95BA92C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8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>
                <a:latin typeface="Times New Roman" pitchFamily="18" charset="0"/>
              </a:rPr>
              <a:pPr algn="r"/>
              <a:t>1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9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AAD7BE24-F8DB-4222-AA15-A23B71AB676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566025" cy="3124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4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ết</a:t>
            </a:r>
            <a:r>
              <a:rPr lang="en-US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</a:t>
            </a:r>
            <a:endParaRPr lang="vi-VN" sz="44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62001" y="609600"/>
            <a:ext cx="7566024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MẦM NON TUỔI HOA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4006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 dirty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686300"/>
            <a:ext cx="883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2021 - 2022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1200" y="19812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6104 L 0.28333 0.06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51666 0.07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73333 0.072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6104 L 0.95833 0.072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666" y="2967335"/>
            <a:ext cx="76626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Quả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QuaGi-BeXuanMai_4he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</a:rPr>
              <a:t> 2: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Gộp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nhóm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vi 4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đếm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và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nói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kết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quả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106</Words>
  <Application>Microsoft Office PowerPoint</Application>
  <PresentationFormat>On-screen Show (4:3)</PresentationFormat>
  <Paragraphs>22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92</cp:revision>
  <dcterms:created xsi:type="dcterms:W3CDTF">2014-02-15T06:39:00Z</dcterms:created>
  <dcterms:modified xsi:type="dcterms:W3CDTF">2022-05-02T10:48:39Z</dcterms:modified>
</cp:coreProperties>
</file>