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8"/>
  </p:notesMasterIdLst>
  <p:sldIdLst>
    <p:sldId id="304" r:id="rId2"/>
    <p:sldId id="302" r:id="rId3"/>
    <p:sldId id="258" r:id="rId4"/>
    <p:sldId id="259" r:id="rId5"/>
    <p:sldId id="269" r:id="rId6"/>
    <p:sldId id="260" r:id="rId7"/>
    <p:sldId id="264" r:id="rId8"/>
    <p:sldId id="310" r:id="rId9"/>
    <p:sldId id="311" r:id="rId10"/>
    <p:sldId id="306" r:id="rId11"/>
    <p:sldId id="308" r:id="rId12"/>
    <p:sldId id="307" r:id="rId13"/>
    <p:sldId id="312" r:id="rId14"/>
    <p:sldId id="277" r:id="rId15"/>
    <p:sldId id="281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CC"/>
    <a:srgbClr val="00FF00"/>
    <a:srgbClr val="FFFF66"/>
    <a:srgbClr val="FF0066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3" autoAdjust="0"/>
    <p:restoredTop sz="94660"/>
  </p:normalViewPr>
  <p:slideViewPr>
    <p:cSldViewPr>
      <p:cViewPr varScale="1">
        <p:scale>
          <a:sx n="69" d="100"/>
          <a:sy n="69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4879A-860F-4109-B633-2B51B8B4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9AF194-12F2-492B-8FE8-B80F8432B91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89A5A8-2466-4F95-9014-AE69343523F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1C7EC-6C18-4936-93AC-B404697E947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76A43-43D3-4F98-90D5-A8C500369A4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99545E-F89B-4DD3-98F0-D7316CB9A829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D41F8-42A1-473B-94AA-3534FD08FE1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754BF-00F0-4F5D-ADAD-63218EF54CB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08068-DB6A-4962-B6DB-5D680CAAB76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8E63-FEF6-4B86-825B-A77D6447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1B7-47D9-4369-B88B-2DC40BE23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2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8B504-09F1-4C65-A506-0D5DBEBBB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9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35C-D9D6-4072-91D8-FDA4EAB8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CE5-5D49-4163-A72A-8375BC90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E99-050E-4878-AB8E-D029DD8C2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F4-58EF-4C60-9F67-2F9642A0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8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7C7-E6BF-4B8D-B757-0DA01B7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D92-6092-4B7F-8EAC-88F8DB52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BC7-038A-469B-9836-072D4814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ED29-C1F4-4391-A2E8-CC5113D0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8.gi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image" Target="../media/image21.gif"/><Relationship Id="rId9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1.gif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19.gif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34.gif"/><Relationship Id="rId4" Type="http://schemas.openxmlformats.org/officeDocument/2006/relationships/image" Target="../media/image33.wmf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5800" y="-42863"/>
            <a:ext cx="53340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TRƯỜNG MẦM NON TUỔI HOA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81050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63335" y="2321622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9050" y="3043238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“ Đàn kiến”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bé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hiện: Nguyễn Thị Thanh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4088" y="6297613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Năm học: 2021- 2022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6" name="Picture 2" descr="Bài thơ “Đàn kiến nó đi” – Special Kid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6350"/>
            <a:ext cx="91090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4038600" y="104775"/>
            <a:ext cx="4191000" cy="14827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 kìa đàn kiến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4400" y="2332038"/>
            <a:ext cx="8229600" cy="4525962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9460" name="Picture 2" descr="Thơ :Đàn kiến nó đi | Mầm non Bắc B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638" y="5181600"/>
            <a:ext cx="3408362" cy="15827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bò lên cao,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có mưa rào,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đi ẩn đấy.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2" descr="Bài thơ (Bài hát) “Đàn kiến nó đ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9714"/>
          <a:stretch>
            <a:fillRect/>
          </a:stretch>
        </p:blipFill>
        <p:spPr bwMode="auto">
          <a:xfrm>
            <a:off x="14288" y="0"/>
            <a:ext cx="9250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3600" y="5486400"/>
            <a:ext cx="44196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con nấy,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chú mà đi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bạn trở về,</a:t>
            </a:r>
          </a:p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 đầu: Chào bạn!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MƯA HÌNH NỀ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3213"/>
            <a:ext cx="8763000" cy="6554787"/>
          </a:xfrm>
        </p:spPr>
      </p:pic>
      <p:pic>
        <p:nvPicPr>
          <p:cNvPr id="5" name="Picture 12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3340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2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2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5908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43000" y="2895600"/>
            <a:ext cx="629281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</a:t>
            </a:r>
          </a:p>
        </p:txBody>
      </p:sp>
      <p:pic>
        <p:nvPicPr>
          <p:cNvPr id="21516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7400" y="51054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00" y="4381500"/>
            <a:ext cx="76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4288" y="2438400"/>
            <a:ext cx="912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CÔ VÀ TRẺ CÙNG ĐỌC THƠ</a:t>
            </a:r>
          </a:p>
        </p:txBody>
      </p:sp>
      <p:pic>
        <p:nvPicPr>
          <p:cNvPr id="22531" name="Picture 7" descr="Butterfl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7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34200" y="-3048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6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2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0"/>
          <p:cNvGrpSpPr>
            <a:grpSpLocks/>
          </p:cNvGrpSpPr>
          <p:nvPr/>
        </p:nvGrpSpPr>
        <p:grpSpPr bwMode="auto">
          <a:xfrm rot="10800000" flipH="1" flipV="1">
            <a:off x="6096000" y="4114800"/>
            <a:ext cx="3048000" cy="2743200"/>
            <a:chOff x="4368" y="2880"/>
            <a:chExt cx="1200" cy="1289"/>
          </a:xfrm>
        </p:grpSpPr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9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7" name="Picture 42" descr="200709101418325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Butterfl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"/>
          <p:cNvGrpSpPr>
            <a:grpSpLocks/>
          </p:cNvGrpSpPr>
          <p:nvPr/>
        </p:nvGrpSpPr>
        <p:grpSpPr bwMode="auto">
          <a:xfrm flipH="1" flipV="1">
            <a:off x="0" y="0"/>
            <a:ext cx="3200400" cy="2057400"/>
            <a:chOff x="4368" y="2880"/>
            <a:chExt cx="1200" cy="1289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5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40" name="Picture 8" descr="x53122380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x53122380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2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x53122380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52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x53122380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dan_kien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7400" y="609600"/>
            <a:ext cx="47244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ĐÀN KIẾN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Trông kìa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Nó bò lên cao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Sắp có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Kiến đi ẩn đấy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Con nào con nấy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 Chăm chú mà đi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Gặp bạn trở về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Ghé đầu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4580" name="Picture 15" descr="mua-don-gian-chi-la-mua-2 (1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9" descr="kiến cặ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5626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C:\Users\Phuoc Hai\Downloads\tuyet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505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C:\Users\Phuoc Hai\Downloads\tuyet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C:\Users\Phuoc Hai\Downloads\tuyet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276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C:\Users\Phuoc Hai\Downloads\tuyet6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94438"/>
            <a:ext cx="3048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3" descr="C:\Users\Phuoc Hai\Downloads\tuyet6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280150"/>
            <a:ext cx="3124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5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1242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72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2" descr="Firewrk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2" descr="Firewrk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66" descr="b3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53000"/>
            <a:ext cx="2011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457200" y="2133600"/>
            <a:ext cx="8305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525" name="Picture 69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72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4800" y="53340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7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0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6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572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6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Butterfly-01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2" descr="hinh-nen-dep-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5563" y="1414463"/>
            <a:ext cx="3952875" cy="3571875"/>
          </a:xfrm>
        </p:spPr>
      </p:pic>
      <p:pic>
        <p:nvPicPr>
          <p:cNvPr id="4" name="Picture 4" descr="09-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2860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885950" y="2185988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</a:rPr>
              <a:t>Quan sát một số con côn trùng</a:t>
            </a:r>
          </a:p>
        </p:txBody>
      </p:sp>
      <p:pic>
        <p:nvPicPr>
          <p:cNvPr id="6" name="Picture 1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90500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464820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D6009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ướ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772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30044"/>
            </a:gs>
            <a:gs pos="100000">
              <a:srgbClr val="D6009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huồn chuồ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81000"/>
            <a:ext cx="85534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o ca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kiến cà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820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75719" b="9543"/>
          <a:stretch>
            <a:fillRect/>
          </a:stretch>
        </p:blipFill>
        <p:spPr bwMode="auto">
          <a:xfrm>
            <a:off x="0" y="1333500"/>
            <a:ext cx="20574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0200" y="1028700"/>
            <a:ext cx="5908675" cy="3962400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390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5" r="1306" b="7930"/>
          <a:stretch>
            <a:fillRect/>
          </a:stretch>
        </p:blipFill>
        <p:spPr bwMode="auto">
          <a:xfrm>
            <a:off x="7454900" y="1446213"/>
            <a:ext cx="16891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60550" y="1446213"/>
            <a:ext cx="5791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CÂU ĐỐ: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	Con gì bé tí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	Đi lại từng đàn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Kiếm được mồi ngon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	Cùng tha về tổ.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666875" y="2514600"/>
            <a:ext cx="54340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thơ: Đàn kiến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3762375"/>
            <a:ext cx="4984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 giả:  Nhược Thủy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155</Words>
  <Application>Microsoft Office PowerPoint</Application>
  <PresentationFormat>On-screen Show (4:3)</PresentationFormat>
  <Paragraphs>46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@Minh Nhat@</dc:creator>
  <cp:lastModifiedBy>KHANH PRO</cp:lastModifiedBy>
  <cp:revision>99</cp:revision>
  <dcterms:created xsi:type="dcterms:W3CDTF">2009-12-17T01:39:55Z</dcterms:created>
  <dcterms:modified xsi:type="dcterms:W3CDTF">2022-07-12T02:03:20Z</dcterms:modified>
</cp:coreProperties>
</file>