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57" r:id="rId5"/>
    <p:sldId id="258" r:id="rId6"/>
    <p:sldId id="275" r:id="rId7"/>
    <p:sldId id="264" r:id="rId8"/>
    <p:sldId id="265" r:id="rId9"/>
    <p:sldId id="267" r:id="rId10"/>
    <p:sldId id="269" r:id="rId11"/>
    <p:sldId id="268" r:id="rId12"/>
    <p:sldId id="270" r:id="rId13"/>
    <p:sldId id="272" r:id="rId14"/>
    <p:sldId id="273" r:id="rId15"/>
    <p:sldId id="271" r:id="rId16"/>
    <p:sldId id="274" r:id="rId17"/>
    <p:sldId id="276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9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9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4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4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0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9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00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1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6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3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B78E4-CD0D-4FA9-B836-0681629BE9BB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6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79800" y="-42863"/>
            <a:ext cx="53340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9900CC"/>
                </a:solidFill>
              </a:rPr>
              <a:t>ỦY BAN NHÂN DÂN QUẬN LONG BIÊN</a:t>
            </a:r>
          </a:p>
          <a:p>
            <a:pPr algn="ctr" eaLnBrk="1" hangingPunct="1"/>
            <a:r>
              <a:rPr lang="en-US" altLang="en-US" sz="2000" b="1">
                <a:solidFill>
                  <a:srgbClr val="9900CC"/>
                </a:solidFill>
              </a:rPr>
              <a:t>TRƯỜNG MẦM NON TUỔI HOA</a:t>
            </a:r>
          </a:p>
          <a:p>
            <a:pPr algn="ctr" eaLnBrk="1" hangingPunct="1"/>
            <a:r>
              <a:rPr lang="en-US" altLang="en-US" b="1">
                <a:solidFill>
                  <a:srgbClr val="9900CC"/>
                </a:solidFill>
              </a:rPr>
              <a:t>******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770265"/>
            <a:ext cx="1113064" cy="111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53342" y="2687264"/>
            <a:ext cx="6582379" cy="14834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12771" y="3432176"/>
            <a:ext cx="6584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Đề tài: Thơ </a:t>
            </a:r>
            <a:r>
              <a:rPr lang="en-US" altLang="en-US" sz="2400" b="1">
                <a:solidFill>
                  <a:srgbClr val="0000FF"/>
                </a:solidFill>
              </a:rPr>
              <a:t>“ </a:t>
            </a:r>
            <a:r>
              <a:rPr lang="en-US" altLang="en-US" sz="2400" b="1" smtClean="0">
                <a:solidFill>
                  <a:srgbClr val="0000FF"/>
                </a:solidFill>
              </a:rPr>
              <a:t>Lên bốn”</a:t>
            </a:r>
            <a:endParaRPr lang="en-US" altLang="en-US" sz="2400" b="1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Lứa tuổi: Mẫu giáo bé</a:t>
            </a: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Giáo viên thực hiện: </a:t>
            </a:r>
            <a:r>
              <a:rPr lang="en-US" altLang="en-US" sz="2400" b="1">
                <a:solidFill>
                  <a:srgbClr val="0000FF"/>
                </a:solidFill>
              </a:rPr>
              <a:t>Nguyễn Thị Hòa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87107" y="6357867"/>
            <a:ext cx="27193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2060"/>
                </a:solidFill>
              </a:rPr>
              <a:t>Năm học</a:t>
            </a:r>
            <a:r>
              <a:rPr lang="en-US" altLang="en-US" sz="2000" b="1">
                <a:solidFill>
                  <a:srgbClr val="002060"/>
                </a:solidFill>
              </a:rPr>
              <a:t>: </a:t>
            </a:r>
            <a:r>
              <a:rPr lang="en-US" altLang="en-US" sz="2000" b="1" smtClean="0">
                <a:solidFill>
                  <a:srgbClr val="002060"/>
                </a:solidFill>
              </a:rPr>
              <a:t>2022- 2023</a:t>
            </a:r>
            <a:endParaRPr lang="en-US" altLang="en-US" sz="2000" b="1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3705813"/>
      </p:ext>
    </p:extLst>
  </p:cSld>
  <p:clrMapOvr>
    <a:masterClrMapping/>
  </p:clrMapOvr>
  <p:transition spd="slow" advTm="20078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217"/>
          </a:xfrm>
        </p:spPr>
      </p:pic>
      <p:sp>
        <p:nvSpPr>
          <p:cNvPr id="5" name="TextBox 4"/>
          <p:cNvSpPr txBox="1"/>
          <p:nvPr/>
        </p:nvSpPr>
        <p:spPr>
          <a:xfrm>
            <a:off x="2547257" y="1542625"/>
            <a:ext cx="73413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nói về điều gì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7464" cy="92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6053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2905"/>
          </a:xfrm>
        </p:spPr>
      </p:pic>
      <p:sp>
        <p:nvSpPr>
          <p:cNvPr id="5" name="TextBox 4"/>
          <p:cNvSpPr txBox="1"/>
          <p:nvPr/>
        </p:nvSpPr>
        <p:spPr>
          <a:xfrm>
            <a:off x="2299062" y="1690688"/>
            <a:ext cx="78115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trong bài thơ lên mấy?</a:t>
            </a:r>
          </a:p>
          <a:p>
            <a:r>
              <a:rPr lang="en-US" sz="4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đã làm được những gì?</a:t>
            </a:r>
            <a:endParaRPr lang="en-US" sz="4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7464" cy="92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9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ài Thơ Em Lên Bốn - (Bài Thơ Em Lên 4 Mầm N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768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254033" y="190681"/>
            <a:ext cx="3631475" cy="2996655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9590" y="525262"/>
            <a:ext cx="26321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lên bốn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 lớn rồi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vòi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quấy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tắm rửa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vầy lâu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7464" cy="92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8443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2905"/>
          </a:xfrm>
        </p:spPr>
      </p:pic>
      <p:sp>
        <p:nvSpPr>
          <p:cNvPr id="5" name="TextBox 4"/>
          <p:cNvSpPr txBox="1"/>
          <p:nvPr/>
        </p:nvSpPr>
        <p:spPr>
          <a:xfrm>
            <a:off x="2299062" y="1690688"/>
            <a:ext cx="78115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mẹ bạn nhỏ đi vắng , bạn nhỏ thế nào?</a:t>
            </a:r>
            <a:endParaRPr kumimoji="0" lang="en-US" sz="44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7464" cy="92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4860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m lên bốn | Bài thơ Em lên bốn (Nhược Thủy) | GợiÝ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156755" y="-106906"/>
            <a:ext cx="3566162" cy="2210026"/>
          </a:xfrm>
          <a:prstGeom prst="cloud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30188"/>
            <a:ext cx="2571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 đi đâu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không khóc.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7464" cy="92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46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32" y="-1"/>
            <a:ext cx="12288732" cy="6861969"/>
          </a:xfrm>
        </p:spPr>
      </p:pic>
      <p:sp>
        <p:nvSpPr>
          <p:cNvPr id="5" name="TextBox 4"/>
          <p:cNvSpPr txBox="1"/>
          <p:nvPr/>
        </p:nvSpPr>
        <p:spPr>
          <a:xfrm>
            <a:off x="1463040" y="1449977"/>
            <a:ext cx="8843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tan học về bạn nhỏ đi đâu các con nhỉ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7464" cy="92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354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Bài thơ Bé đi học: Bé đi họ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83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655320" y="204628"/>
            <a:ext cx="3224349" cy="2431385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116" y="622042"/>
            <a:ext cx="2442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tan học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nhà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la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 ngoài phố.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7464" cy="92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712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3" y="1"/>
            <a:ext cx="11544953" cy="6850936"/>
          </a:xfrm>
        </p:spPr>
      </p:pic>
      <p:sp>
        <p:nvSpPr>
          <p:cNvPr id="5" name="Rectangle 4"/>
          <p:cNvSpPr/>
          <p:nvPr/>
        </p:nvSpPr>
        <p:spPr>
          <a:xfrm>
            <a:off x="4032777" y="2967335"/>
            <a:ext cx="4126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  <a:endParaRPr lang="en-US" sz="5400" b="1" cap="none" spc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7464" cy="92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2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: &quot;Em lên bốn&quot; | MN Thạch B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06"/>
            <a:ext cx="12192000" cy="687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4983" y="3519715"/>
            <a:ext cx="471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 giả: Nhược Thủy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7464" cy="92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693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ài Thơ Em Lên Bốn - (Bài Thơ Em Lên 4 Mầm N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768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254034" y="190682"/>
            <a:ext cx="3383280" cy="227357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9590" y="525262"/>
            <a:ext cx="2632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lên bốn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 lớn rồi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vòi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quấy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nữa.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7464" cy="92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8229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7595"/>
          </a:xfrm>
        </p:spPr>
      </p:pic>
      <p:sp>
        <p:nvSpPr>
          <p:cNvPr id="5" name="TextBox 4"/>
          <p:cNvSpPr txBox="1"/>
          <p:nvPr/>
        </p:nvSpPr>
        <p:spPr>
          <a:xfrm>
            <a:off x="1841863" y="1959429"/>
            <a:ext cx="86476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chức: Cô cho trẻ hát bài “ Vui đến trường”</a:t>
            </a:r>
            <a:endParaRPr lang="en-US" sz="4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5030" cy="104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328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m lên bốn | Bài thơ Em lên bốn (Nhược Thủy) | GợiÝ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156755" y="-106906"/>
            <a:ext cx="3566162" cy="2210026"/>
          </a:xfrm>
          <a:prstGeom prst="cloud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-73285"/>
            <a:ext cx="25712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tắm rửa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Chẳng vầy lâu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 đi đâu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không khóc.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7464" cy="92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48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Bài thơ Bé đi học: Bé đi họ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83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655320" y="204628"/>
            <a:ext cx="3224349" cy="2431385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116" y="622042"/>
            <a:ext cx="2442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tan học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về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la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 ngoài phố.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7464" cy="92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797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6976"/>
          </a:xfrm>
        </p:spPr>
      </p:pic>
      <p:sp>
        <p:nvSpPr>
          <p:cNvPr id="5" name="Rectangle 4"/>
          <p:cNvSpPr/>
          <p:nvPr/>
        </p:nvSpPr>
        <p:spPr>
          <a:xfrm>
            <a:off x="1309272" y="2277881"/>
            <a:ext cx="95734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ngoan, học giỏi!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7464" cy="92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7643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: &quot;Em lên bốn&quot; | MN Thạch B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06"/>
            <a:ext cx="12192000" cy="687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4983" y="3519715"/>
            <a:ext cx="471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Nhược Thủy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79714" cy="97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295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ài Thơ Em Lên Bốn - (Bài Thơ Em Lên 4 Mầm N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768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254034" y="190682"/>
            <a:ext cx="3383280" cy="227357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29590" y="525262"/>
            <a:ext cx="2632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lên bốn</a:t>
            </a:r>
          </a:p>
          <a:p>
            <a:pPr algn="ctr"/>
            <a:r>
              <a:rPr lang="en-US" sz="2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lớn rồi</a:t>
            </a:r>
          </a:p>
          <a:p>
            <a:pPr algn="ctr"/>
            <a:r>
              <a:rPr lang="en-US" sz="2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vòi</a:t>
            </a:r>
          </a:p>
          <a:p>
            <a:pPr algn="ctr"/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quấy </a:t>
            </a:r>
            <a:r>
              <a:rPr lang="en-US" sz="2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nữa.</a:t>
            </a:r>
            <a:endParaRPr lang="en-US" sz="2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7464" cy="92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8605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m lên bốn | Bài thơ Em lên bốn (Nhược Thủy) | GợiÝ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156755" y="-106906"/>
            <a:ext cx="3566162" cy="2210026"/>
          </a:xfrm>
          <a:prstGeom prst="cloud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-73285"/>
            <a:ext cx="25712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mtClean="0"/>
          </a:p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tắm rửa</a:t>
            </a:r>
          </a:p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 vầy lâu</a:t>
            </a:r>
          </a:p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 đi đâu</a:t>
            </a:r>
          </a:p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không khóc.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7464" cy="92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406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Bài thơ Bé đi học: Bé đi họ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83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655320" y="204628"/>
            <a:ext cx="3224349" cy="2431385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116" y="622042"/>
            <a:ext cx="2442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tan học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về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la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 ngoài phố.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49087" cy="84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095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384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56263" y="1690688"/>
            <a:ext cx="704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dung bài thơ</a:t>
            </a:r>
            <a:endParaRPr lang="en-US" sz="4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7464" cy="92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676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217"/>
          </a:xfrm>
        </p:spPr>
      </p:pic>
      <p:sp>
        <p:nvSpPr>
          <p:cNvPr id="5" name="TextBox 4"/>
          <p:cNvSpPr txBox="1"/>
          <p:nvPr/>
        </p:nvSpPr>
        <p:spPr>
          <a:xfrm>
            <a:off x="2547257" y="1542625"/>
            <a:ext cx="73413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vừa nghe cô đọc bài thơ gì? Do ai sáng tác?</a:t>
            </a:r>
          </a:p>
          <a:p>
            <a:endParaRPr lang="en-US" sz="4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7464" cy="92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8881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: &quot;Em lên bốn&quot; | MN Thạch B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06"/>
            <a:ext cx="12192000" cy="687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4983" y="3519715"/>
            <a:ext cx="471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Nhược Thủy</a:t>
            </a:r>
            <a:endParaRPr 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7464" cy="92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940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5|1|1.9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272</Words>
  <Application>Microsoft Office PowerPoint</Application>
  <PresentationFormat>Widescreen</PresentationFormat>
  <Paragraphs>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KHANH PRO</cp:lastModifiedBy>
  <cp:revision>12</cp:revision>
  <dcterms:created xsi:type="dcterms:W3CDTF">2022-09-01T01:26:03Z</dcterms:created>
  <dcterms:modified xsi:type="dcterms:W3CDTF">2022-09-03T14:32:39Z</dcterms:modified>
</cp:coreProperties>
</file>