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A4-E725-4650-A06B-86856324F71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6FC-2BCE-48CF-9AD8-03C39420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4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A4-E725-4650-A06B-86856324F71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6FC-2BCE-48CF-9AD8-03C39420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4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A4-E725-4650-A06B-86856324F71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6FC-2BCE-48CF-9AD8-03C39420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6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A4-E725-4650-A06B-86856324F71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6FC-2BCE-48CF-9AD8-03C39420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5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A4-E725-4650-A06B-86856324F71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6FC-2BCE-48CF-9AD8-03C39420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8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A4-E725-4650-A06B-86856324F71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6FC-2BCE-48CF-9AD8-03C39420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5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A4-E725-4650-A06B-86856324F71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6FC-2BCE-48CF-9AD8-03C39420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6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A4-E725-4650-A06B-86856324F71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6FC-2BCE-48CF-9AD8-03C39420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9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A4-E725-4650-A06B-86856324F71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6FC-2BCE-48CF-9AD8-03C39420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4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A4-E725-4650-A06B-86856324F71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6FC-2BCE-48CF-9AD8-03C39420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5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38A4-E725-4650-A06B-86856324F71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6FC-2BCE-48CF-9AD8-03C39420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1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D38A4-E725-4650-A06B-86856324F71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6C6FC-2BCE-48CF-9AD8-03C39420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5" y="-67174"/>
            <a:ext cx="9144000" cy="70245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476672"/>
            <a:ext cx="7272808" cy="1152128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</a:bodyPr>
          <a:lstStyle/>
          <a:p>
            <a:pPr algn="ctr"/>
            <a:r>
              <a:rPr lang="vi-V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 hoa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4889" y="1398743"/>
            <a:ext cx="7128792" cy="108012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3207"/>
              </a:avLst>
            </a:prstTxWarp>
            <a:spAutoFit/>
          </a:bodyPr>
          <a:lstStyle/>
          <a:p>
            <a:pPr algn="ctr"/>
            <a:r>
              <a:rPr lang="vi-VN" dirty="0" smtClean="0">
                <a:ln>
                  <a:solidFill>
                    <a:srgbClr val="FF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dirty="0">
              <a:ln>
                <a:solidFill>
                  <a:srgbClr val="FF0000"/>
                </a:solidFill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2771250"/>
            <a:ext cx="6403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</a:t>
            </a:r>
            <a:r>
              <a:rPr lang="vi-VN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2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88" y="3426265"/>
            <a:ext cx="8516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Gia đình</a:t>
            </a:r>
          </a:p>
          <a:p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tài:Trò chuyện về những người thân trong gia đình bé.</a:t>
            </a:r>
          </a:p>
          <a:p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tượng:Trẻ 4-5 tuổi</a:t>
            </a:r>
          </a:p>
          <a:p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gian:25-30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  <a:p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dạy:Nguyễn Thị Nga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5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332656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Hoạt động 1:Ổn định tổ chức,gây hứng thú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234279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  <a:latin typeface="+mj-lt"/>
              </a:rPr>
              <a:t>Hát và vận động theo nhạc bài hát: «Cả nhà thương nhau» 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7" name="Bé Bào Ngư – Cả Nhà Thương Nha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4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4"/>
            <a:ext cx="9144000" cy="5711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594492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1,Gia đình ít con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5" name="TextBox 4"/>
          <p:cNvSpPr txBox="1"/>
          <p:nvPr/>
        </p:nvSpPr>
        <p:spPr>
          <a:xfrm>
            <a:off x="2987824" y="615601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2,Gia đình nhiều con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337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05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6084004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3.Gia đình lớn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49"/>
            <a:ext cx="9144000" cy="57896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736" y="616530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4.Gia đình nhỏ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04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454955" cy="5157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955" y="15311"/>
            <a:ext cx="4689045" cy="51418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5683357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sánh sự khác nhau giữa 2 gia đình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89</Words>
  <Application>Microsoft Office PowerPoint</Application>
  <PresentationFormat>On-screen Show (4:3)</PresentationFormat>
  <Paragraphs>15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</dc:creator>
  <cp:lastModifiedBy>Techsi.vn</cp:lastModifiedBy>
  <cp:revision>8</cp:revision>
  <dcterms:created xsi:type="dcterms:W3CDTF">2020-10-14T12:39:24Z</dcterms:created>
  <dcterms:modified xsi:type="dcterms:W3CDTF">2020-11-17T02:38:04Z</dcterms:modified>
</cp:coreProperties>
</file>