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FEBFF-D817-49B9-AF46-EABC116391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9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0F186-3395-4815-9EBD-141035B4E89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2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711ED-8DEC-4F36-84A0-E823F71BA83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9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D6C48-1FA2-423D-B42D-C8268D418A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6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CCFFB-3EA8-49F0-B41C-D1ADCA602A9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86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571D6-1710-44A6-8925-18C86CC4E3A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3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25F72-82D4-451E-AF9C-EBA5070D99F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3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EF6D6-558D-492F-BD22-AC3F8B4BD3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F4013-E403-44C6-8176-3A7F1762857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03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2C5FE-394A-4D31-822E-F50ABDF52ED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1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F686D-A682-411B-B4EC-88557D126AD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69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3B8372-8B5B-42C9-97C9-11389C67D049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ictur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5" descr="EC86B4260ABE4D00AED24191244CEFB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174942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EC86B4260ABE4D00AED24191244CEFB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457200"/>
            <a:ext cx="174942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57200" y="762000"/>
            <a:ext cx="7543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vi-VN" altLang="en-US" sz="28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TRƯỜNG MẦM NON TUỔI HOA</a:t>
            </a:r>
            <a:endParaRPr lang="en-US" altLang="en-US" sz="2400" b="1">
              <a:solidFill>
                <a:srgbClr val="CC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24000" y="2590800"/>
            <a:ext cx="6019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Aft>
                <a:spcPct val="0"/>
              </a:spcAft>
              <a:buFontTx/>
              <a:buNone/>
            </a:pPr>
            <a:r>
              <a:rPr lang="vi-VN" alt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GIAO ÁN PHÁT TRIỂN NGÔN NGỮ  </a:t>
            </a:r>
            <a:endParaRPr lang="en-US" altLang="en-US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buFontTx/>
              <a:buNone/>
            </a:pPr>
            <a:endParaRPr lang="en-US" altLang="en-US" sz="28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buFontTx/>
              <a:buNone/>
            </a:pPr>
            <a:r>
              <a:rPr lang="en-US" altLang="en-US" sz="28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endParaRPr lang="vi-VN" altLang="en-US" sz="2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buFontTx/>
              <a:buNone/>
            </a:pPr>
            <a:r>
              <a:rPr lang="vi-VN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Trẻ 4-5 tuổi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Aft>
                <a:spcPct val="0"/>
              </a:spcAft>
              <a:buFontTx/>
              <a:buNone/>
            </a:pPr>
            <a:endParaRPr lang="en-US" altLang="en-US" b="1" dirty="0">
              <a:solidFill>
                <a:srgbClr val="FF3300"/>
              </a:solidFill>
              <a:latin typeface=".VnAvant" pitchFamily="34" charset="0"/>
            </a:endParaRPr>
          </a:p>
        </p:txBody>
      </p:sp>
      <p:pic>
        <p:nvPicPr>
          <p:cNvPr id="2" name="Picture 9" descr="blumen-pflanzen085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828800"/>
            <a:ext cx="742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06417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30962"/>
            <a:ext cx="2555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554182"/>
            <a:ext cx="8763001" cy="638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8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55"/>
            <a:ext cx="9137073" cy="54517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0" y="5715000"/>
            <a:ext cx="29097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5721927"/>
            <a:ext cx="27109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14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55"/>
            <a:ext cx="9144000" cy="6029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24200" y="6042998"/>
            <a:ext cx="3648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đắng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4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29975" cy="5943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52800" y="6169967"/>
            <a:ext cx="2778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88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" y="0"/>
            <a:ext cx="9123218" cy="5943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52800" y="6248400"/>
            <a:ext cx="2728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6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7"/>
            <a:ext cx="9144000" cy="57842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0200" y="5791200"/>
            <a:ext cx="2832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87291" y="5832625"/>
            <a:ext cx="29931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chừng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mỳ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48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83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2</cp:revision>
  <dcterms:created xsi:type="dcterms:W3CDTF">2020-12-03T02:53:37Z</dcterms:created>
  <dcterms:modified xsi:type="dcterms:W3CDTF">2020-12-03T03:04:16Z</dcterms:modified>
</cp:coreProperties>
</file>