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9" r:id="rId2"/>
    <p:sldId id="30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3" r:id="rId11"/>
    <p:sldId id="341" r:id="rId12"/>
    <p:sldId id="344" r:id="rId13"/>
    <p:sldId id="345" r:id="rId14"/>
    <p:sldId id="256" r:id="rId15"/>
    <p:sldId id="268" r:id="rId16"/>
    <p:sldId id="321" r:id="rId17"/>
    <p:sldId id="296" r:id="rId18"/>
    <p:sldId id="34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3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720" y="-48663"/>
            <a:ext cx="12465720" cy="68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346" y="59252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6096001" y="1909997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sp>
        <p:nvSpPr>
          <p:cNvPr id="3" name="Trapezoid 2"/>
          <p:cNvSpPr/>
          <p:nvPr/>
        </p:nvSpPr>
        <p:spPr>
          <a:xfrm rot="10800000">
            <a:off x="832207" y="4617590"/>
            <a:ext cx="1910994" cy="433370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10800000">
            <a:off x="3880124" y="4030812"/>
            <a:ext cx="1397282" cy="323743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016" y="22215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1" t="37338" r="31008" b="35170"/>
          <a:stretch/>
        </p:blipFill>
        <p:spPr>
          <a:xfrm>
            <a:off x="1422670" y="1242806"/>
            <a:ext cx="8824307" cy="3441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87604" y="4684545"/>
            <a:ext cx="5676883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7323" y="307238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4911" y="392290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6968" y="434519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2529" y="477305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3989" y="520091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9040" y="183519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248" y="311141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4271" y="3962245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68064" y="438078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25182" y="481307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lòng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9304" y="1919514"/>
            <a:ext cx="2128234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2109" y="2730445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6708" y="3126762"/>
            <a:ext cx="2337364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7522" y="3996972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803" y="4390344"/>
            <a:ext cx="1641605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9692" y="4798115"/>
            <a:ext cx="1705716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123" y="5252861"/>
            <a:ext cx="1810828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83610" y="1821457"/>
            <a:ext cx="1812904" cy="46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7329" y="2215476"/>
            <a:ext cx="3541254" cy="4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85543" y="2683565"/>
            <a:ext cx="1542813" cy="44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85809" y="3238613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02603" y="4077007"/>
            <a:ext cx="1549611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11327" y="4476440"/>
            <a:ext cx="1995426" cy="44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20959" y="4915401"/>
            <a:ext cx="1790368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69423" y="5284968"/>
            <a:ext cx="1809088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87560"/>
            <a:ext cx="926672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2571344" y="1629109"/>
            <a:ext cx="1899664" cy="94405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489200" y="3556000"/>
            <a:ext cx="1645664" cy="914254"/>
          </a:xfrm>
          <a:prstGeom prst="cloudCallout">
            <a:avLst>
              <a:gd name="adj1" fmla="val 78620"/>
              <a:gd name="adj2" fmla="val -81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3083522" y="5140566"/>
            <a:ext cx="1723630" cy="865996"/>
          </a:xfrm>
          <a:prstGeom prst="cloudCallout">
            <a:avLst>
              <a:gd name="adj1" fmla="val 79104"/>
              <a:gd name="adj2" fmla="val -65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4633" y="5499121"/>
            <a:ext cx="2186975" cy="918183"/>
          </a:xfrm>
          <a:prstGeom prst="cloudCallout">
            <a:avLst>
              <a:gd name="adj1" fmla="val -11902"/>
              <a:gd name="adj2" fmla="val -7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824989" y="4773009"/>
            <a:ext cx="1966712" cy="984582"/>
          </a:xfrm>
          <a:prstGeom prst="cloudCallout">
            <a:avLst>
              <a:gd name="adj1" fmla="val -70959"/>
              <a:gd name="adj2" fmla="val -5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43269" y="2988759"/>
            <a:ext cx="2108831" cy="1174111"/>
          </a:xfrm>
          <a:prstGeom prst="cloudCallout">
            <a:avLst>
              <a:gd name="adj1" fmla="val -94194"/>
              <a:gd name="adj2" fmla="val 27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720383" y="1526404"/>
            <a:ext cx="1880231" cy="907159"/>
          </a:xfrm>
          <a:prstGeom prst="cloudCallout">
            <a:avLst>
              <a:gd name="adj1" fmla="val -80640"/>
              <a:gd name="adj2" fmla="val 995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5160357" y="1070465"/>
            <a:ext cx="1714681" cy="1089213"/>
          </a:xfrm>
          <a:prstGeom prst="cloudCallout">
            <a:avLst>
              <a:gd name="adj1" fmla="val -1035"/>
              <a:gd name="adj2" fmla="val 861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4" y="2054404"/>
            <a:ext cx="2991485" cy="32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32199" y="458717"/>
            <a:ext cx="46228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CHỈ SỰ VẬT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8621" y="1271588"/>
            <a:ext cx="10267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người, các bộ phận của con người: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Bố, mẹ, ông, bà, cô, dì, chú, bác, thầy cô, chân, tay, tóc…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vật, các bộ phận của con vật: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Chó, mèo, chuột, gà, trâu, rắn, chân, mắt, mỏ, lông…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vật, vật dụng hàng ngày: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Bàn, ghế, sách, vở, bút,…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thời tiết, thời gian: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Xuân, thu, hạ, đông, mưa, gió, sấm, sét, lũ lụt….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thiên nhiên: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trời, mây, sông, hồ, ao, suối, biển, núi, rừng… </a:t>
            </a:r>
            <a:endParaRPr lang="vi-VN" sz="3200" b="0" i="0" dirty="0">
              <a:solidFill>
                <a:srgbClr val="2C2F34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 vu, </a:t>
            </a:r>
            <a:r>
              <a:rPr 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2533" r="2879" b="7455"/>
          <a:stretch/>
        </p:blipFill>
        <p:spPr bwMode="auto">
          <a:xfrm>
            <a:off x="638618" y="1978948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6" y="1978948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75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37" y="1486911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932" y="999204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61" y="36463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43890" y="2551652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1716" y="-14461"/>
            <a:ext cx="3588774" cy="1506248"/>
            <a:chOff x="242986" y="532128"/>
            <a:chExt cx="3338015" cy="1940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951821" y="3009412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821" y="3519973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3020" y="4478570"/>
            <a:ext cx="1575121" cy="10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80553" y="2049207"/>
            <a:ext cx="1796558" cy="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6528" y="3175819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187" y="3052098"/>
            <a:ext cx="1154716" cy="1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38470" y="5477128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8746" y="5991525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2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4" y="307117"/>
            <a:ext cx="4242589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25" y="181651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225" y="259147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122" y="334222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22" y="418662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877" y="188843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77" y="265128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774" y="341414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5774" y="425854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59979" y="-1"/>
            <a:ext cx="3588774" cy="1506248"/>
            <a:chOff x="242986" y="532128"/>
            <a:chExt cx="3338015" cy="19407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6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893</Words>
  <Application>Microsoft Office PowerPoint</Application>
  <PresentationFormat>Widescreen</PresentationFormat>
  <Paragraphs>169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Sinh Chu</cp:lastModifiedBy>
  <cp:revision>143</cp:revision>
  <dcterms:created xsi:type="dcterms:W3CDTF">2021-06-17T09:40:01Z</dcterms:created>
  <dcterms:modified xsi:type="dcterms:W3CDTF">2022-10-17T03:45:11Z</dcterms:modified>
</cp:coreProperties>
</file>