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45EFD-6F17-48FB-88E8-37EE3F5C1AB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0DCB-F1AA-47ED-96B9-CBFE8E4DAD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kv"/><Relationship Id="rId1" Type="http://schemas.microsoft.com/office/2007/relationships/media" Target="../media/media2.mk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pt Đẹp Nhất 2021 ❤️ Tải Hình Nền Powerpoint 3D">
            <a:extLst>
              <a:ext uri="{FF2B5EF4-FFF2-40B4-BE49-F238E27FC236}">
                <a16:creationId xmlns:a16="http://schemas.microsoft.com/office/drawing/2014/main" id="{55E05C58-40ED-4B12-9B62-F16657EB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5" y="2579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400604"/>
            <a:ext cx="66959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sz="2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4A33A-7E0A-46AB-8206-F1D1109116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0811" y="1017151"/>
            <a:ext cx="1353189" cy="1302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6424C621-CB3A-45CD-AB49-F15CD15DD917}"/>
              </a:ext>
            </a:extLst>
          </p:cNvPr>
          <p:cNvSpPr txBox="1"/>
          <p:nvPr/>
        </p:nvSpPr>
        <p:spPr>
          <a:xfrm>
            <a:off x="5084642" y="5676395"/>
            <a:ext cx="398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163A8-3EC3-43AC-B9D4-7729579FF382}"/>
              </a:ext>
            </a:extLst>
          </p:cNvPr>
          <p:cNvSpPr txBox="1"/>
          <p:nvPr/>
        </p:nvSpPr>
        <p:spPr>
          <a:xfrm>
            <a:off x="1142999" y="261858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Lĩnh</a:t>
            </a:r>
            <a:r>
              <a:rPr lang="en-US" altLang="zh-CN" sz="3200" dirty="0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 </a:t>
            </a:r>
            <a:r>
              <a:rPr lang="en-US" altLang="zh-CN" sz="4400" dirty="0" err="1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vực</a:t>
            </a:r>
            <a:r>
              <a:rPr lang="en-US" altLang="zh-CN" sz="4400" dirty="0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 </a:t>
            </a:r>
            <a:r>
              <a:rPr lang="en-US" altLang="zh-CN" sz="4400" dirty="0" err="1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phát</a:t>
            </a:r>
            <a:r>
              <a:rPr lang="en-US" altLang="zh-CN" sz="4400" dirty="0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 </a:t>
            </a:r>
            <a:r>
              <a:rPr lang="en-US" altLang="zh-CN" sz="4400" dirty="0" err="1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triển</a:t>
            </a:r>
            <a:r>
              <a:rPr lang="en-US" altLang="zh-CN" sz="4400" dirty="0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 </a:t>
            </a:r>
            <a:r>
              <a:rPr lang="en-US" altLang="zh-CN" sz="4400" dirty="0" err="1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ngôn</a:t>
            </a:r>
            <a:r>
              <a:rPr lang="en-US" altLang="zh-CN" sz="4400" dirty="0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 </a:t>
            </a:r>
            <a:r>
              <a:rPr lang="en-US" altLang="zh-CN" sz="4400" dirty="0" err="1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ngữ</a:t>
            </a:r>
            <a:r>
              <a:rPr lang="en-US" altLang="zh-CN" sz="4400" dirty="0">
                <a:solidFill>
                  <a:srgbClr val="33CC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FZXiQian-M15S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D6507-8940-4C82-BB99-33FA387BAEDC}"/>
              </a:ext>
            </a:extLst>
          </p:cNvPr>
          <p:cNvSpPr txBox="1"/>
          <p:nvPr/>
        </p:nvSpPr>
        <p:spPr>
          <a:xfrm>
            <a:off x="2317222" y="3686625"/>
            <a:ext cx="553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Slide cảm ơn, lời kết thúc slide đẹp mắt, chuyên nghiệp">
            <a:extLst>
              <a:ext uri="{FF2B5EF4-FFF2-40B4-BE49-F238E27FC236}">
                <a16:creationId xmlns:a16="http://schemas.microsoft.com/office/drawing/2014/main" id="{EE6FB7FF-96F0-462D-A829-DB6201E3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Tải +999 Hình Nền Powerpoint Thiên Nhiên Đẹp Nhất 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9525000" cy="7143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1" y="609600"/>
            <a:ext cx="8610599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!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ai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vu qua ca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Cho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nền Powerpoint đơn giản tinh tế dễ thương mở đầu slide (Có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525000" cy="6858001"/>
          </a:xfrm>
          <a:prstGeom prst="rect">
            <a:avLst/>
          </a:prstGeom>
          <a:noFill/>
        </p:spPr>
      </p:pic>
      <p:pic>
        <p:nvPicPr>
          <p:cNvPr id="6" name="ChoToiDiLamMuaVoi-VA-4763900">
            <a:hlinkClick r:id="" action="ppaction://media"/>
            <a:extLst>
              <a:ext uri="{FF2B5EF4-FFF2-40B4-BE49-F238E27FC236}">
                <a16:creationId xmlns:a16="http://schemas.microsoft.com/office/drawing/2014/main" id="{7DE9F88A-FFE5-4FF6-BD74-D1AB2FB1A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012481"/>
            <a:ext cx="833038" cy="833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1371600"/>
            <a:ext cx="822960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ình nền powerpoint đẹp nhất phầ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381000"/>
            <a:ext cx="8458200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Hướng dẫn trẻ: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1: Kể chuyện cho trẻ nghe.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- Cô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vi-V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lần 1: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 hợp cử 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điệu bộ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vừa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 ?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Nội dung: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mình.Bác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vi-V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vi-V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2 :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him hoạt hình Hành trình Bé giọt nước">
            <a:hlinkClick r:id="" action="ppaction://media"/>
            <a:extLst>
              <a:ext uri="{FF2B5EF4-FFF2-40B4-BE49-F238E27FC236}">
                <a16:creationId xmlns:a16="http://schemas.microsoft.com/office/drawing/2014/main" id="{C7EA979C-3FD2-44E5-AC3B-644FD861CA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81000"/>
            <a:ext cx="9151034" cy="620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ories by Miumiu /Chuyện viết cho thiếu nhi | miumiucooking">
            <a:extLst>
              <a:ext uri="{FF2B5EF4-FFF2-40B4-BE49-F238E27FC236}">
                <a16:creationId xmlns:a16="http://schemas.microsoft.com/office/drawing/2014/main" id="{5103B962-F4A4-4A76-A8FB-CE779A072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26EDBD-0FED-41AA-91F5-7F09A73AF73A}"/>
              </a:ext>
            </a:extLst>
          </p:cNvPr>
          <p:cNvSpPr/>
          <p:nvPr/>
        </p:nvSpPr>
        <p:spPr>
          <a:xfrm>
            <a:off x="533400" y="228600"/>
            <a:ext cx="86106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Đàm thoại, trích dẫn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</a:t>
            </a:r>
          </a:p>
          <a:p>
            <a:pPr>
              <a:buFontTx/>
              <a:buChar char="-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 (5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+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+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Tổng hợp một số hình nền Powerpoint đẹp cho máy tính vanhienblog.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762000"/>
            <a:ext cx="754379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dục: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là của chung tất cả mọi người. Vì vậy mỗi chúng ta phải có ý thức sử dụng nước hợp lí và giữ gìn tài nguyên nước.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1"/>
            <a:ext cx="91821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2400" y="1225927"/>
            <a:ext cx="8229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28700" algn="l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Dạy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28700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28700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thiết.Cho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-1028700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0287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-1028700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Khen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kịp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028700" algn="l"/>
              </a:tabLs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590</Words>
  <Application>Microsoft Office PowerPoint</Application>
  <PresentationFormat>On-screen Show (4:3)</PresentationFormat>
  <Paragraphs>43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ThanhDat</dc:creator>
  <cp:lastModifiedBy>Quang Anh</cp:lastModifiedBy>
  <cp:revision>28</cp:revision>
  <dcterms:created xsi:type="dcterms:W3CDTF">2020-06-07T07:47:45Z</dcterms:created>
  <dcterms:modified xsi:type="dcterms:W3CDTF">2021-08-05T10:53:44Z</dcterms:modified>
</cp:coreProperties>
</file>