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3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4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9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27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9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34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3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8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4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9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21FC-D12C-4C80-BCD6-2D8F3786B15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0EA40-FBB4-4E8D-8621-3650236C0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98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9861" y="4467876"/>
            <a:ext cx="8401877" cy="1770742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vi-VN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Đề tài: Trò chuyện một số con vật nuôi trong gia đình</a:t>
            </a:r>
          </a:p>
          <a:p>
            <a:pPr algn="ctr"/>
            <a:r>
              <a:rPr lang="vi-VN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Lứa tuổi: Mẫu giáo bé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BAEC46-0270-4E01-A4DA-59F97A9BD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714" y="2822714"/>
            <a:ext cx="9713843" cy="874644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282F7A5-67E4-4C74-8763-B792EE048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413" y="368162"/>
            <a:ext cx="6716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EB375B-6B47-4CD7-B0AC-1DB5F2A3AD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0412" y="1015031"/>
            <a:ext cx="1491175" cy="143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3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49" y="255567"/>
            <a:ext cx="5528217" cy="979883"/>
          </a:xfrm>
        </p:spPr>
        <p:txBody>
          <a:bodyPr/>
          <a:lstStyle/>
          <a:p>
            <a:r>
              <a:rPr lang="vi-VN" sz="2800" dirty="0">
                <a:solidFill>
                  <a:srgbClr val="FF0000"/>
                </a:solidFill>
              </a:rPr>
              <a:t>Trò chơi 2: bé yêu giải đố</a:t>
            </a:r>
            <a:r>
              <a:rPr lang="vi-VN" dirty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4" y="1676969"/>
            <a:ext cx="7500654" cy="42325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35" y="119268"/>
            <a:ext cx="3538960" cy="2047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36" y="2412109"/>
            <a:ext cx="3068225" cy="2089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35" y="4730654"/>
            <a:ext cx="3501190" cy="20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00" y="262302"/>
            <a:ext cx="7343800" cy="6333396"/>
          </a:xfrm>
        </p:spPr>
      </p:pic>
    </p:spTree>
    <p:extLst>
      <p:ext uri="{BB962C8B-B14F-4D97-AF65-F5344CB8AC3E}">
        <p14:creationId xmlns:p14="http://schemas.microsoft.com/office/powerpoint/2010/main" val="264547680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4" y="304815"/>
            <a:ext cx="6599583" cy="6248369"/>
          </a:xfrm>
        </p:spPr>
      </p:pic>
    </p:spTree>
    <p:extLst>
      <p:ext uri="{BB962C8B-B14F-4D97-AF65-F5344CB8AC3E}">
        <p14:creationId xmlns:p14="http://schemas.microsoft.com/office/powerpoint/2010/main" val="28381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6" y="767655"/>
            <a:ext cx="6623747" cy="6090344"/>
          </a:xfrm>
        </p:spPr>
      </p:pic>
    </p:spTree>
    <p:extLst>
      <p:ext uri="{BB962C8B-B14F-4D97-AF65-F5344CB8AC3E}">
        <p14:creationId xmlns:p14="http://schemas.microsoft.com/office/powerpoint/2010/main" val="380908102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p Ribbon 14"/>
          <p:cNvSpPr/>
          <p:nvPr/>
        </p:nvSpPr>
        <p:spPr>
          <a:xfrm>
            <a:off x="136478" y="555417"/>
            <a:ext cx="12055521" cy="704423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Vertical Scroll 13"/>
          <p:cNvSpPr/>
          <p:nvPr/>
        </p:nvSpPr>
        <p:spPr>
          <a:xfrm>
            <a:off x="8016075" y="2271977"/>
            <a:ext cx="4035188" cy="1818647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Vertical Scroll 12"/>
          <p:cNvSpPr/>
          <p:nvPr/>
        </p:nvSpPr>
        <p:spPr>
          <a:xfrm>
            <a:off x="4148408" y="2271977"/>
            <a:ext cx="3854922" cy="1767759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451" y="0"/>
            <a:ext cx="9327793" cy="1808399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 4 . Hoạt động 4 : kết thúc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>
          <a:xfrm rot="20751957">
            <a:off x="3002507" y="7983940"/>
            <a:ext cx="733644" cy="13049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04213" y="2545923"/>
            <a:ext cx="3372551" cy="845663"/>
          </a:xfrm>
        </p:spPr>
        <p:txBody>
          <a:bodyPr/>
          <a:lstStyle/>
          <a:p>
            <a:r>
              <a:rPr lang="vi-VN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Cô nhận xét, tuyên dương trẻ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6"/>
          </p:nvPr>
        </p:nvSpPr>
        <p:spPr>
          <a:xfrm>
            <a:off x="4504213" y="5748651"/>
            <a:ext cx="122378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7088" y="2572221"/>
            <a:ext cx="3194968" cy="685800"/>
          </a:xfrm>
        </p:spPr>
        <p:txBody>
          <a:bodyPr/>
          <a:lstStyle/>
          <a:p>
            <a:r>
              <a:rPr lang="vi-VN" dirty="0">
                <a:solidFill>
                  <a:schemeClr val="accent3">
                    <a:lumMod val="75000"/>
                  </a:schemeClr>
                </a:solidFill>
              </a:rPr>
              <a:t>Cho trẻ ra chơi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7"/>
          </p:nvPr>
        </p:nvSpPr>
        <p:spPr>
          <a:xfrm flipH="1" flipV="1">
            <a:off x="7547212" y="5791198"/>
            <a:ext cx="305230" cy="282055"/>
          </a:xfrm>
        </p:spPr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16" name="Vertical Scroll 15"/>
          <p:cNvSpPr/>
          <p:nvPr/>
        </p:nvSpPr>
        <p:spPr>
          <a:xfrm>
            <a:off x="257188" y="2271977"/>
            <a:ext cx="3778477" cy="176775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Cô hỏi trẻ ND bài học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2" grpId="0"/>
      <p:bldP spid="7" grpId="0" build="p"/>
      <p:bldP spid="8" grpId="0" build="p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1E71-4240-49EA-AD1E-DE248A47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376" y="689113"/>
            <a:ext cx="8983248" cy="1603513"/>
          </a:xfrm>
        </p:spPr>
        <p:txBody>
          <a:bodyPr>
            <a:normAutofit/>
          </a:bodyPr>
          <a:lstStyle/>
          <a:p>
            <a:r>
              <a:rPr lang="vi-VN" sz="6000" b="1" i="1" dirty="0">
                <a:solidFill>
                  <a:srgbClr val="FF0000"/>
                </a:solidFill>
              </a:rPr>
              <a:t>Trân trọng cảm ơn!</a:t>
            </a:r>
          </a:p>
        </p:txBody>
      </p:sp>
      <p:pic>
        <p:nvPicPr>
          <p:cNvPr id="9" name="Picture 8" descr="ehexv2vs.gif">
            <a:extLst>
              <a:ext uri="{FF2B5EF4-FFF2-40B4-BE49-F238E27FC236}">
                <a16:creationId xmlns:a16="http://schemas.microsoft.com/office/drawing/2014/main" id="{6AB55EB3-6A2C-44A5-9757-7295D5DD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267" y="4565375"/>
            <a:ext cx="8077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5FCF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613629" y="2424932"/>
            <a:ext cx="2961564" cy="5639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Ribbon 3"/>
          <p:cNvSpPr/>
          <p:nvPr/>
        </p:nvSpPr>
        <p:spPr>
          <a:xfrm>
            <a:off x="-67155" y="772996"/>
            <a:ext cx="12259155" cy="1089923"/>
          </a:xfrm>
          <a:prstGeom prst="ribbon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410" y="2411000"/>
            <a:ext cx="9905999" cy="4433068"/>
          </a:xfrm>
          <a:blipFill>
            <a:blip r:embed="rId2">
              <a:alphaModFix amt="99000"/>
            </a:blip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vi-VN">
                <a:solidFill>
                  <a:schemeClr val="accent3">
                    <a:lumMod val="75000"/>
                  </a:schemeClr>
                </a:solidFill>
              </a:rPr>
              <a:t>Đề tài: </a:t>
            </a:r>
            <a:r>
              <a:rPr lang="vi-VN" dirty="0">
                <a:solidFill>
                  <a:schemeClr val="accent3">
                    <a:lumMod val="75000"/>
                  </a:schemeClr>
                </a:solidFill>
              </a:rPr>
              <a:t>Trò chuyện một số con vật nuôi trong gia đình</a:t>
            </a:r>
          </a:p>
          <a:p>
            <a:pPr marL="0" indent="0" algn="ctr">
              <a:buNone/>
            </a:pPr>
            <a:endParaRPr lang="vi-VN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16658" y="3500649"/>
            <a:ext cx="2456597" cy="14466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Mục đích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2076556" y="3645656"/>
            <a:ext cx="1842447" cy="1156647"/>
          </a:xfrm>
          <a:prstGeom prst="flowChartPreparati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Trẻ biết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8136341" y="3645655"/>
            <a:ext cx="1842447" cy="1156647"/>
          </a:xfrm>
          <a:prstGeom prst="flowChartPreparation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Trẻ hiểu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5234493" y="5648339"/>
            <a:ext cx="1842447" cy="1156647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Trẻ nhớ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70764" y="4043299"/>
            <a:ext cx="778829" cy="395785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943967" y="4061247"/>
            <a:ext cx="975930" cy="334371"/>
          </a:xfrm>
          <a:prstGeom prst="lef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05410" y="4964848"/>
            <a:ext cx="279095" cy="650830"/>
          </a:xfrm>
          <a:prstGeom prst="down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03047"/>
          </a:xfrm>
        </p:spPr>
        <p:txBody>
          <a:bodyPr>
            <a:normAutofit fontScale="90000"/>
          </a:bodyPr>
          <a:lstStyle/>
          <a:p>
            <a: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vi-VN" sz="4000" dirty="0">
                <a:solidFill>
                  <a:srgbClr val="FF0000"/>
                </a:solidFill>
              </a:rPr>
              <a:t>1. Hoạt động 1 :GÂY HỨNG THÚ </a:t>
            </a:r>
            <a: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b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vi-VN" sz="4000" dirty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vi-VN" sz="2700" dirty="0">
                <a:solidFill>
                  <a:srgbClr val="FFFF00"/>
                </a:solidFill>
                <a:sym typeface="Wingdings" panose="05000000000000000000" pitchFamily="2" charset="2"/>
              </a:rPr>
              <a:t>Cho trẻ quan sát tranh</a:t>
            </a:r>
            <a:br>
              <a:rPr lang="vi-VN" sz="2700" dirty="0">
                <a:solidFill>
                  <a:srgbClr val="FFFF00"/>
                </a:solidFill>
                <a:sym typeface="Wingdings" panose="05000000000000000000" pitchFamily="2" charset="2"/>
              </a:rPr>
            </a:br>
            <a:endParaRPr lang="en-US" sz="27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b="12818"/>
          <a:stretch/>
        </p:blipFill>
        <p:spPr>
          <a:xfrm>
            <a:off x="6096000" y="2372139"/>
            <a:ext cx="5848228" cy="38673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2" b="13646"/>
          <a:stretch/>
        </p:blipFill>
        <p:spPr>
          <a:xfrm>
            <a:off x="247772" y="2372139"/>
            <a:ext cx="5675950" cy="38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62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69788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8626"/>
            <a:ext cx="12191999" cy="7238894"/>
          </a:xfrm>
        </p:spPr>
      </p:pic>
      <p:sp>
        <p:nvSpPr>
          <p:cNvPr id="7" name="Rectangle 6"/>
          <p:cNvSpPr/>
          <p:nvPr/>
        </p:nvSpPr>
        <p:spPr>
          <a:xfrm>
            <a:off x="215153" y="0"/>
            <a:ext cx="8928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</a:rPr>
              <a:t>Cho trẻ hát :1 CON VỊT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3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63773"/>
            <a:ext cx="9905999" cy="357571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21" y="3778791"/>
            <a:ext cx="4937936" cy="3079209"/>
          </a:xfrm>
        </p:spPr>
      </p:pic>
      <p:sp>
        <p:nvSpPr>
          <p:cNvPr id="5" name="Notched Right Arrow 4"/>
          <p:cNvSpPr/>
          <p:nvPr/>
        </p:nvSpPr>
        <p:spPr>
          <a:xfrm>
            <a:off x="1269242" y="1337481"/>
            <a:ext cx="2328767" cy="13601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Đàm thoại</a:t>
            </a:r>
            <a:endParaRPr lang="en-US" sz="2400" b="1"/>
          </a:p>
        </p:txBody>
      </p:sp>
      <p:sp>
        <p:nvSpPr>
          <p:cNvPr id="6" name="Arc 5"/>
          <p:cNvSpPr/>
          <p:nvPr/>
        </p:nvSpPr>
        <p:spPr>
          <a:xfrm>
            <a:off x="1428016" y="1116658"/>
            <a:ext cx="2975212" cy="2111037"/>
          </a:xfrm>
          <a:prstGeom prst="arc">
            <a:avLst>
              <a:gd name="adj1" fmla="val 16200000"/>
              <a:gd name="adj2" fmla="val 60930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>
            <a:off x="5711056" y="192029"/>
            <a:ext cx="3450091" cy="959924"/>
          </a:xfrm>
          <a:prstGeom prst="flowChartTerminator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Chúng mình vừa hát bài gì?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5769151" y="1400063"/>
            <a:ext cx="3338989" cy="1029892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Trong bài hát có những con vật gì?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5733597" y="2696785"/>
            <a:ext cx="3374544" cy="108200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Ngoài những con vật đó thì con hãy kể tên 1 số con vật mà con biết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20251802">
            <a:off x="4187798" y="1046635"/>
            <a:ext cx="1536856" cy="29626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84984" y="1792823"/>
            <a:ext cx="1558455" cy="31761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456747">
            <a:off x="4183399" y="2647951"/>
            <a:ext cx="1633438" cy="3436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28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8" grpId="0" animBg="1"/>
      <p:bldP spid="29" grpId="0" animBg="1"/>
      <p:bldP spid="30" grpId="0" animBg="1"/>
      <p:bldP spid="3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</a:t>
            </a:r>
            <a:r>
              <a:rPr lang="vi-VN" sz="2800" dirty="0">
                <a:solidFill>
                  <a:schemeClr val="accent3">
                    <a:lumMod val="75000"/>
                  </a:schemeClr>
                </a:solidFill>
              </a:rPr>
              <a:t>2 . Hoạt động 2 : tìm hiểu</a:t>
            </a:r>
            <a:br>
              <a:rPr lang="vi-VN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vi-VN" sz="2800" dirty="0">
                <a:solidFill>
                  <a:schemeClr val="accent3">
                    <a:lumMod val="75000"/>
                  </a:schemeClr>
                </a:solidFill>
              </a:rPr>
              <a:t>a. CoN CHÓ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90" y="1711657"/>
            <a:ext cx="5349221" cy="4006753"/>
          </a:xfrm>
        </p:spPr>
      </p:pic>
      <p:sp>
        <p:nvSpPr>
          <p:cNvPr id="5" name="Rounded Rectangular Callout 4"/>
          <p:cNvSpPr/>
          <p:nvPr/>
        </p:nvSpPr>
        <p:spPr>
          <a:xfrm>
            <a:off x="1388785" y="2252870"/>
            <a:ext cx="2634018" cy="1013434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2">
                    <a:lumMod val="50000"/>
                  </a:schemeClr>
                </a:solidFill>
              </a:rPr>
              <a:t>Đây là con gì?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243839" y="3697358"/>
            <a:ext cx="3616657" cy="1222240"/>
          </a:xfrm>
          <a:prstGeom prst="flowChartTerminator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5">
                    <a:lumMod val="50000"/>
                  </a:schemeClr>
                </a:solidFill>
              </a:rPr>
              <a:t>Con chó có những bộ phận nào?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509115" y="5322625"/>
            <a:ext cx="3821373" cy="7915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4">
                    <a:lumMod val="75000"/>
                  </a:schemeClr>
                </a:solidFill>
              </a:rPr>
              <a:t>Lông chó có màu gì?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184" y="197604"/>
            <a:ext cx="2801425" cy="889074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b. Con mèo</a:t>
            </a:r>
            <a:r>
              <a:rPr lang="vi-VN" sz="2800" dirty="0"/>
              <a:t>: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52" y="1143301"/>
            <a:ext cx="6667500" cy="3495675"/>
          </a:xfrm>
        </p:spPr>
      </p:pic>
      <p:sp>
        <p:nvSpPr>
          <p:cNvPr id="5" name="Notched Right Arrow 4"/>
          <p:cNvSpPr/>
          <p:nvPr/>
        </p:nvSpPr>
        <p:spPr>
          <a:xfrm>
            <a:off x="1156162" y="1287772"/>
            <a:ext cx="3317790" cy="180446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Đây là con gì?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356296" y="4993145"/>
            <a:ext cx="3317790" cy="1667251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GD trẻ : biết yêu quý động vật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543597" y="4022775"/>
            <a:ext cx="3930355" cy="1232402"/>
          </a:xfrm>
          <a:prstGeom prst="flowChartPreparat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Kể tên bộ phận của con mèo?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22" y="74764"/>
            <a:ext cx="2743200" cy="901148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c. Con gà: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2" y="742121"/>
            <a:ext cx="6652590" cy="4518991"/>
          </a:xfrm>
        </p:spPr>
      </p:pic>
      <p:sp>
        <p:nvSpPr>
          <p:cNvPr id="5" name="Cloud Callout 4"/>
          <p:cNvSpPr/>
          <p:nvPr/>
        </p:nvSpPr>
        <p:spPr>
          <a:xfrm>
            <a:off x="7443469" y="742121"/>
            <a:ext cx="4145556" cy="171161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Đây là con gì?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484245" y="5636921"/>
            <a:ext cx="4752628" cy="1057702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</a:rPr>
              <a:t>GD trẻ yêu quý con vật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7907295" y="3537920"/>
            <a:ext cx="3681730" cy="1418392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Con gà có những bộ phận gì?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93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27" y="117745"/>
            <a:ext cx="9905998" cy="1478570"/>
          </a:xfrm>
        </p:spPr>
        <p:txBody>
          <a:bodyPr>
            <a:norm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3.hoạt động 3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FF0000"/>
                </a:solidFill>
              </a:rPr>
              <a:t> luyện tập: Trò chơi “Đoán tiếng con vật”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" y="1842581"/>
            <a:ext cx="7080795" cy="4203779"/>
          </a:xfrm>
        </p:spPr>
      </p:pic>
      <p:sp>
        <p:nvSpPr>
          <p:cNvPr id="6" name="Explosion 1 5"/>
          <p:cNvSpPr/>
          <p:nvPr/>
        </p:nvSpPr>
        <p:spPr>
          <a:xfrm>
            <a:off x="7708214" y="857030"/>
            <a:ext cx="4483786" cy="4203779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Cách chơi:khi cô bắt trc tiếng kêu thì trẻ đoán tên con vật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8509064" y="4622712"/>
            <a:ext cx="2882086" cy="1423648"/>
          </a:xfrm>
          <a:prstGeom prst="bevel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Luật chơi : Ai sai phải hát 1 bài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236</TotalTime>
  <Words>285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Tw Cen MT</vt:lpstr>
      <vt:lpstr>Circuit</vt:lpstr>
      <vt:lpstr>Lĩnh vực phát triển nhận thức</vt:lpstr>
      <vt:lpstr>Lĩnh vực phát triển nhận thức</vt:lpstr>
      <vt:lpstr>1. Hoạt động 1 :GÂY HỨNG THÚ   - Cho trẻ quan sát tranh </vt:lpstr>
      <vt:lpstr>PowerPoint Presentation</vt:lpstr>
      <vt:lpstr>PowerPoint Presentation</vt:lpstr>
      <vt:lpstr>2 . Hoạt động 2 : tìm hiểu a. CoN CHÓ</vt:lpstr>
      <vt:lpstr>b. Con mèo:</vt:lpstr>
      <vt:lpstr>c. Con gà:</vt:lpstr>
      <vt:lpstr>3.hoạt động 3  luyện tập: Trò chơi “Đoán tiếng con vật”</vt:lpstr>
      <vt:lpstr>Trò chơi 2: bé yêu giải đố:</vt:lpstr>
      <vt:lpstr>PowerPoint Presentation</vt:lpstr>
      <vt:lpstr>PowerPoint Presentation</vt:lpstr>
      <vt:lpstr>PowerPoint Presentation</vt:lpstr>
      <vt:lpstr> 4 . Hoạt động 4 : kết thúc</vt:lpstr>
      <vt:lpstr>Trân trọng cảm ơn!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bé yêu</dc:title>
  <dc:creator>Admin</dc:creator>
  <cp:lastModifiedBy>Quang Anh</cp:lastModifiedBy>
  <cp:revision>42</cp:revision>
  <dcterms:created xsi:type="dcterms:W3CDTF">2021-05-11T01:01:17Z</dcterms:created>
  <dcterms:modified xsi:type="dcterms:W3CDTF">2021-08-10T01:49:07Z</dcterms:modified>
</cp:coreProperties>
</file>