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261" r:id="rId5"/>
    <p:sldId id="257" r:id="rId6"/>
    <p:sldId id="262" r:id="rId7"/>
    <p:sldId id="263" r:id="rId8"/>
    <p:sldId id="259" r:id="rId9"/>
    <p:sldId id="258" r:id="rId10"/>
    <p:sldId id="264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7" autoAdjust="0"/>
    <p:restoredTop sz="94660"/>
  </p:normalViewPr>
  <p:slideViewPr>
    <p:cSldViewPr>
      <p:cViewPr>
        <p:scale>
          <a:sx n="60" d="100"/>
          <a:sy n="60" d="100"/>
        </p:scale>
        <p:origin x="-96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86A-5224-4954-A0A2-0557B329A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7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B917-6550-4187-97DD-4FCDDD95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1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77A4-6947-48EB-9563-14275ECC5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74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5B08-4305-4A26-A19B-7E817DB25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43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6F3E-15BE-4049-BD3E-8558FD42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DBBD-3D5E-4246-946C-8AF2CD555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8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D42D-1C96-4E16-B793-3B79E88B8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389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70B0-6701-4FE7-938A-377F453C7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2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BF5D-89EA-4D1E-AE32-8E8959856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3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BAD9-741F-4D16-9BB7-2525A696A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8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C053-3D20-4FF1-B68A-51B98989E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DBCC-1BB2-4A53-A7B5-D86DFE3C772F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63225-CF6C-4172-B1FC-294364346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C9C5C-9EAC-4FC5-A2E4-9D38C560BDEB}" type="slidenum">
              <a:rPr lang="en-US" altLang="en-US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3" name="Content Placeholder 22"/>
          <p:cNvSpPr>
            <a:spLocks noGrp="1"/>
          </p:cNvSpPr>
          <p:nvPr>
            <p:ph idx="1"/>
          </p:nvPr>
        </p:nvSpPr>
        <p:spPr>
          <a:xfrm>
            <a:off x="1371600" y="3284538"/>
            <a:ext cx="6286500" cy="15922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HÌNH TỪ ĐÔI BÀN TAY</a:t>
            </a: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 TƯỢNG: TRẺ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5–6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algn="ctr" eaLnBrk="1" hangingPunct="1">
              <a:buFontTx/>
              <a:buNone/>
            </a:pP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38100"/>
            <a:ext cx="4468813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028700"/>
            <a:ext cx="70643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1986756" y="2285997"/>
            <a:ext cx="4914900" cy="9937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TẠO HÌNH</a:t>
            </a:r>
            <a:endParaRPr lang="en-US" sz="2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38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1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6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997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ound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1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0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" y="0"/>
            <a:ext cx="91376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8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06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ết quả hình ảnh cho tao hinh tu đôi ban 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9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29&quot;&gt;&lt;property id=&quot;20148&quot; value=&quot;5&quot;/&gt;&lt;property id=&quot;20300&quot; value=&quot;Slide 4&quot;/&gt;&lt;property id=&quot;20307&quot; value=&quot;257&quot;/&gt;&lt;/object&gt;&lt;object type=&quot;3&quot; unique_id=&quot;10030&quot;&gt;&lt;property id=&quot;20148&quot; value=&quot;5&quot;/&gt;&lt;property id=&quot;20300&quot; value=&quot;Slide 8&quot;/&gt;&lt;property id=&quot;20307&quot; value=&quot;258&quot;/&gt;&lt;/object&gt;&lt;object type=&quot;3&quot; unique_id=&quot;10072&quot;&gt;&lt;property id=&quot;20148&quot; value=&quot;5&quot;/&gt;&lt;property id=&quot;20300&quot; value=&quot;Slide 3&quot;/&gt;&lt;property id=&quot;20307&quot; value=&quot;261&quot;/&gt;&lt;/object&gt;&lt;object type=&quot;3&quot; unique_id=&quot;10073&quot;&gt;&lt;property id=&quot;20148&quot; value=&quot;5&quot;/&gt;&lt;property id=&quot;20300&quot; value=&quot;Slide 5&quot;/&gt;&lt;property id=&quot;20307&quot; value=&quot;262&quot;/&gt;&lt;/object&gt;&lt;object type=&quot;3&quot; unique_id=&quot;10074&quot;&gt;&lt;property id=&quot;20148&quot; value=&quot;5&quot;/&gt;&lt;property id=&quot;20300&quot; value=&quot;Slide 6&quot;/&gt;&lt;property id=&quot;20307&quot; value=&quot;263&quot;/&gt;&lt;/object&gt;&lt;object type=&quot;3&quot; unique_id=&quot;10075&quot;&gt;&lt;property id=&quot;20148&quot; value=&quot;5&quot;/&gt;&lt;property id=&quot;20300&quot; value=&quot;Slide 7&quot;/&gt;&lt;property id=&quot;20307&quot; value=&quot;259&quot;/&gt;&lt;/object&gt;&lt;object type=&quot;3&quot; unique_id=&quot;10076&quot;&gt;&lt;property id=&quot;20148&quot; value=&quot;5&quot;/&gt;&lt;property id=&quot;20300&quot; value=&quot;Slide 9&quot;/&gt;&lt;property id=&quot;20307&quot; value=&quot;264&quot;/&gt;&lt;/object&gt;&lt;object type=&quot;3&quot; unique_id=&quot;10077&quot;&gt;&lt;property id=&quot;20148&quot; value=&quot;5&quot;/&gt;&lt;property id=&quot;20300&quot; value=&quot;Slide 10&quot;/&gt;&lt;property id=&quot;20307&quot; value=&quot;265&quot;/&gt;&lt;/object&gt;&lt;object type=&quot;3&quot; unique_id=&quot;10078&quot;&gt;&lt;property id=&quot;20148&quot; value=&quot;5&quot;/&gt;&lt;property id=&quot;20300&quot; value=&quot;Slide 11&quot;/&gt;&lt;property id=&quot;20307&quot; value=&quot;266&quot;/&gt;&lt;/object&gt;&lt;object type=&quot;3&quot; unique_id=&quot;11967&quot;&gt;&lt;property id=&quot;20148&quot; value=&quot;5&quot;/&gt;&lt;property id=&quot;20300&quot; value=&quot;Slide 1&quot;/&gt;&lt;property id=&quot;20307&quot; value=&quot;267&quot;/&gt;&lt;/object&gt;&lt;object type=&quot;3&quot; unique_id=&quot;12022&quot;&gt;&lt;property id=&quot;20148&quot; value=&quot;5&quot;/&gt;&lt;property id=&quot;20300&quot; value=&quot;Slide 1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</dc:creator>
  <cp:lastModifiedBy>Admin</cp:lastModifiedBy>
  <cp:revision>24</cp:revision>
  <dcterms:created xsi:type="dcterms:W3CDTF">2016-11-04T05:20:19Z</dcterms:created>
  <dcterms:modified xsi:type="dcterms:W3CDTF">2021-08-02T07:05:11Z</dcterms:modified>
</cp:coreProperties>
</file>