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5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4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7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4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8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10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0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3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7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1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8DB5-92E8-4E72-B9D0-79C87681F9CB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A2B22-A0CC-44FF-919B-D79A2EB00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6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95264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97165" y="402966"/>
            <a:ext cx="396332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8776" y="741520"/>
            <a:ext cx="34201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VIỆT HƯNG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5291" y="1524000"/>
            <a:ext cx="7391399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BÁO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NGHỈ SƠ KẾT HỌC KỲ 1 – NĂM HỌC 2020-2021</a:t>
            </a:r>
          </a:p>
          <a:p>
            <a:pPr algn="ctr"/>
            <a:endParaRPr lang="en-US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999" y="2557284"/>
            <a:ext cx="89154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3635/QĐ- UBND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19/8/2020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UBND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2020-2021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2020-2021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en-US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2020-2021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(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15/ 01/2021)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PHHS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                     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 GIÁM HIỆU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75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159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2021-01-12T02:19:18Z</dcterms:created>
  <dcterms:modified xsi:type="dcterms:W3CDTF">2021-01-12T03:03:29Z</dcterms:modified>
</cp:coreProperties>
</file>