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2"/>
  </p:notesMasterIdLst>
  <p:sldIdLst>
    <p:sldId id="365" r:id="rId3"/>
    <p:sldId id="259" r:id="rId4"/>
    <p:sldId id="303" r:id="rId5"/>
    <p:sldId id="260" r:id="rId6"/>
    <p:sldId id="261" r:id="rId7"/>
    <p:sldId id="262" r:id="rId8"/>
    <p:sldId id="355" r:id="rId9"/>
    <p:sldId id="356" r:id="rId10"/>
    <p:sldId id="357" r:id="rId11"/>
    <p:sldId id="358" r:id="rId12"/>
    <p:sldId id="368" r:id="rId13"/>
    <p:sldId id="359" r:id="rId14"/>
    <p:sldId id="366" r:id="rId15"/>
    <p:sldId id="360" r:id="rId16"/>
    <p:sldId id="367" r:id="rId17"/>
    <p:sldId id="369" r:id="rId18"/>
    <p:sldId id="362" r:id="rId19"/>
    <p:sldId id="363" r:id="rId20"/>
    <p:sldId id="364" r:id="rId21"/>
  </p:sldIdLst>
  <p:sldSz cx="12169775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3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C618C6"/>
    <a:srgbClr val="FF0066"/>
    <a:srgbClr val="0000FF"/>
    <a:srgbClr val="EBF842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480" y="-72"/>
      </p:cViewPr>
      <p:guideLst>
        <p:guide orient="horz" pos="2160"/>
        <p:guide pos="3833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F8225-EDB9-49CB-A547-8E3CC2EE50D1}" type="datetimeFigureOut">
              <a:rPr lang="vi-VN" smtClean="0"/>
              <a:pPr/>
              <a:t>22/12/2019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5763" y="685800"/>
            <a:ext cx="608647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082C3B-0C0B-4386-A9DB-FD2F3C345D7F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11707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EE09DDB-AC93-44E0-9A7A-95EE4C00E83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F350C14-27AE-4E0E-8105-404CB64F054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574AD41-C182-4323-9E10-A654DA10A37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F498965-F467-4079-8ADE-28CB0283E69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082C3B-0C0B-4386-A9DB-FD2F3C345D7F}" type="slidenum">
              <a:rPr lang="vi-VN" smtClean="0"/>
              <a:pPr/>
              <a:t>17</a:t>
            </a:fld>
            <a:endParaRPr lang="vi-V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2733" y="2130429"/>
            <a:ext cx="10344309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5468" y="3886200"/>
            <a:ext cx="8518842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846F2-087E-4E78-BBF1-227F00616F60}" type="datetimeFigureOut">
              <a:rPr lang="vi-VN" smtClean="0"/>
              <a:pPr/>
              <a:t>22/12/2019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C0533-EEC2-4E00-BEFF-50C8689682AA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97260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846F2-087E-4E78-BBF1-227F00616F60}" type="datetimeFigureOut">
              <a:rPr lang="vi-VN" smtClean="0"/>
              <a:pPr/>
              <a:t>22/12/2019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C0533-EEC2-4E00-BEFF-50C8689682AA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93767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23088" y="274642"/>
            <a:ext cx="2738199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8492" y="274642"/>
            <a:ext cx="8011768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846F2-087E-4E78-BBF1-227F00616F60}" type="datetimeFigureOut">
              <a:rPr lang="vi-VN" smtClean="0"/>
              <a:pPr/>
              <a:t>22/12/2019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C0533-EEC2-4E00-BEFF-50C8689682AA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26662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1222" y="1122363"/>
            <a:ext cx="9127331" cy="2387600"/>
          </a:xfrm>
        </p:spPr>
        <p:txBody>
          <a:bodyPr anchor="b"/>
          <a:lstStyle>
            <a:lvl1pPr algn="ctr">
              <a:defRPr sz="5989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1222" y="3602038"/>
            <a:ext cx="9127331" cy="1655762"/>
          </a:xfrm>
        </p:spPr>
        <p:txBody>
          <a:bodyPr/>
          <a:lstStyle>
            <a:lvl1pPr marL="0" indent="0" algn="ctr">
              <a:buNone/>
              <a:defRPr sz="2396"/>
            </a:lvl1pPr>
            <a:lvl2pPr marL="456377" indent="0" algn="ctr">
              <a:buNone/>
              <a:defRPr sz="1996"/>
            </a:lvl2pPr>
            <a:lvl3pPr marL="912754" indent="0" algn="ctr">
              <a:buNone/>
              <a:defRPr sz="1797"/>
            </a:lvl3pPr>
            <a:lvl4pPr marL="1369131" indent="0" algn="ctr">
              <a:buNone/>
              <a:defRPr sz="1597"/>
            </a:lvl4pPr>
            <a:lvl5pPr marL="1825508" indent="0" algn="ctr">
              <a:buNone/>
              <a:defRPr sz="1597"/>
            </a:lvl5pPr>
            <a:lvl6pPr marL="2281885" indent="0" algn="ctr">
              <a:buNone/>
              <a:defRPr sz="1597"/>
            </a:lvl6pPr>
            <a:lvl7pPr marL="2738262" indent="0" algn="ctr">
              <a:buNone/>
              <a:defRPr sz="1597"/>
            </a:lvl7pPr>
            <a:lvl8pPr marL="3194639" indent="0" algn="ctr">
              <a:buNone/>
              <a:defRPr sz="1597"/>
            </a:lvl8pPr>
            <a:lvl9pPr marL="3651016" indent="0" algn="ctr">
              <a:buNone/>
              <a:defRPr sz="1597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32C21-FD13-4697-ADCD-F9E33DDFF06F}" type="datetimeFigureOut">
              <a:rPr lang="vi-VN" smtClean="0"/>
              <a:pPr/>
              <a:t>22/12/2019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5D699-091F-4322-9983-565B97A178FD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958041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32C21-FD13-4697-ADCD-F9E33DDFF06F}" type="datetimeFigureOut">
              <a:rPr lang="vi-VN" smtClean="0"/>
              <a:pPr/>
              <a:t>22/12/2019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5D699-091F-4322-9983-565B97A178FD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437084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0334" y="1709739"/>
            <a:ext cx="10496431" cy="2852737"/>
          </a:xfrm>
        </p:spPr>
        <p:txBody>
          <a:bodyPr anchor="b"/>
          <a:lstStyle>
            <a:lvl1pPr>
              <a:defRPr sz="5989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0334" y="4589464"/>
            <a:ext cx="10496431" cy="1500187"/>
          </a:xfrm>
        </p:spPr>
        <p:txBody>
          <a:bodyPr/>
          <a:lstStyle>
            <a:lvl1pPr marL="0" indent="0">
              <a:buNone/>
              <a:defRPr sz="2396">
                <a:solidFill>
                  <a:schemeClr val="tx1">
                    <a:tint val="75000"/>
                  </a:schemeClr>
                </a:solidFill>
              </a:defRPr>
            </a:lvl1pPr>
            <a:lvl2pPr marL="456377" indent="0">
              <a:buNone/>
              <a:defRPr sz="1996">
                <a:solidFill>
                  <a:schemeClr val="tx1">
                    <a:tint val="75000"/>
                  </a:schemeClr>
                </a:solidFill>
              </a:defRPr>
            </a:lvl2pPr>
            <a:lvl3pPr marL="912754" indent="0">
              <a:buNone/>
              <a:defRPr sz="1797">
                <a:solidFill>
                  <a:schemeClr val="tx1">
                    <a:tint val="75000"/>
                  </a:schemeClr>
                </a:solidFill>
              </a:defRPr>
            </a:lvl3pPr>
            <a:lvl4pPr marL="1369131" indent="0">
              <a:buNone/>
              <a:defRPr sz="1597">
                <a:solidFill>
                  <a:schemeClr val="tx1">
                    <a:tint val="75000"/>
                  </a:schemeClr>
                </a:solidFill>
              </a:defRPr>
            </a:lvl4pPr>
            <a:lvl5pPr marL="1825508" indent="0">
              <a:buNone/>
              <a:defRPr sz="1597">
                <a:solidFill>
                  <a:schemeClr val="tx1">
                    <a:tint val="75000"/>
                  </a:schemeClr>
                </a:solidFill>
              </a:defRPr>
            </a:lvl5pPr>
            <a:lvl6pPr marL="2281885" indent="0">
              <a:buNone/>
              <a:defRPr sz="1597">
                <a:solidFill>
                  <a:schemeClr val="tx1">
                    <a:tint val="75000"/>
                  </a:schemeClr>
                </a:solidFill>
              </a:defRPr>
            </a:lvl6pPr>
            <a:lvl7pPr marL="2738262" indent="0">
              <a:buNone/>
              <a:defRPr sz="1597">
                <a:solidFill>
                  <a:schemeClr val="tx1">
                    <a:tint val="75000"/>
                  </a:schemeClr>
                </a:solidFill>
              </a:defRPr>
            </a:lvl7pPr>
            <a:lvl8pPr marL="3194639" indent="0">
              <a:buNone/>
              <a:defRPr sz="1597">
                <a:solidFill>
                  <a:schemeClr val="tx1">
                    <a:tint val="75000"/>
                  </a:schemeClr>
                </a:solidFill>
              </a:defRPr>
            </a:lvl8pPr>
            <a:lvl9pPr marL="3651016" indent="0">
              <a:buNone/>
              <a:defRPr sz="15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32C21-FD13-4697-ADCD-F9E33DDFF06F}" type="datetimeFigureOut">
              <a:rPr lang="vi-VN" smtClean="0"/>
              <a:pPr/>
              <a:t>22/12/2019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5D699-091F-4322-9983-565B97A178FD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78555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6672" y="1825625"/>
            <a:ext cx="5172154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60949" y="1825625"/>
            <a:ext cx="5172154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32C21-FD13-4697-ADCD-F9E33DDFF06F}" type="datetimeFigureOut">
              <a:rPr lang="vi-VN" smtClean="0"/>
              <a:pPr/>
              <a:t>22/12/2019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5D699-091F-4322-9983-565B97A178FD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378506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57" y="365126"/>
            <a:ext cx="1049643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58" y="1681163"/>
            <a:ext cx="5148385" cy="823912"/>
          </a:xfrm>
        </p:spPr>
        <p:txBody>
          <a:bodyPr anchor="b"/>
          <a:lstStyle>
            <a:lvl1pPr marL="0" indent="0">
              <a:buNone/>
              <a:defRPr sz="2396" b="1"/>
            </a:lvl1pPr>
            <a:lvl2pPr marL="456377" indent="0">
              <a:buNone/>
              <a:defRPr sz="1996" b="1"/>
            </a:lvl2pPr>
            <a:lvl3pPr marL="912754" indent="0">
              <a:buNone/>
              <a:defRPr sz="1797" b="1"/>
            </a:lvl3pPr>
            <a:lvl4pPr marL="1369131" indent="0">
              <a:buNone/>
              <a:defRPr sz="1597" b="1"/>
            </a:lvl4pPr>
            <a:lvl5pPr marL="1825508" indent="0">
              <a:buNone/>
              <a:defRPr sz="1597" b="1"/>
            </a:lvl5pPr>
            <a:lvl6pPr marL="2281885" indent="0">
              <a:buNone/>
              <a:defRPr sz="1597" b="1"/>
            </a:lvl6pPr>
            <a:lvl7pPr marL="2738262" indent="0">
              <a:buNone/>
              <a:defRPr sz="1597" b="1"/>
            </a:lvl7pPr>
            <a:lvl8pPr marL="3194639" indent="0">
              <a:buNone/>
              <a:defRPr sz="1597" b="1"/>
            </a:lvl8pPr>
            <a:lvl9pPr marL="3651016" indent="0">
              <a:buNone/>
              <a:defRPr sz="1597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8258" y="2505075"/>
            <a:ext cx="5148385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60949" y="1681163"/>
            <a:ext cx="5173739" cy="823912"/>
          </a:xfrm>
        </p:spPr>
        <p:txBody>
          <a:bodyPr anchor="b"/>
          <a:lstStyle>
            <a:lvl1pPr marL="0" indent="0">
              <a:buNone/>
              <a:defRPr sz="2396" b="1"/>
            </a:lvl1pPr>
            <a:lvl2pPr marL="456377" indent="0">
              <a:buNone/>
              <a:defRPr sz="1996" b="1"/>
            </a:lvl2pPr>
            <a:lvl3pPr marL="912754" indent="0">
              <a:buNone/>
              <a:defRPr sz="1797" b="1"/>
            </a:lvl3pPr>
            <a:lvl4pPr marL="1369131" indent="0">
              <a:buNone/>
              <a:defRPr sz="1597" b="1"/>
            </a:lvl4pPr>
            <a:lvl5pPr marL="1825508" indent="0">
              <a:buNone/>
              <a:defRPr sz="1597" b="1"/>
            </a:lvl5pPr>
            <a:lvl6pPr marL="2281885" indent="0">
              <a:buNone/>
              <a:defRPr sz="1597" b="1"/>
            </a:lvl6pPr>
            <a:lvl7pPr marL="2738262" indent="0">
              <a:buNone/>
              <a:defRPr sz="1597" b="1"/>
            </a:lvl7pPr>
            <a:lvl8pPr marL="3194639" indent="0">
              <a:buNone/>
              <a:defRPr sz="1597" b="1"/>
            </a:lvl8pPr>
            <a:lvl9pPr marL="3651016" indent="0">
              <a:buNone/>
              <a:defRPr sz="1597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60949" y="2505075"/>
            <a:ext cx="5173739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32C21-FD13-4697-ADCD-F9E33DDFF06F}" type="datetimeFigureOut">
              <a:rPr lang="vi-VN" smtClean="0"/>
              <a:pPr/>
              <a:t>22/12/2019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5D699-091F-4322-9983-565B97A178FD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969418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32C21-FD13-4697-ADCD-F9E33DDFF06F}" type="datetimeFigureOut">
              <a:rPr lang="vi-VN" smtClean="0"/>
              <a:pPr/>
              <a:t>22/12/2019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5D699-091F-4322-9983-565B97A178FD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472008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32C21-FD13-4697-ADCD-F9E33DDFF06F}" type="datetimeFigureOut">
              <a:rPr lang="vi-VN" smtClean="0"/>
              <a:pPr/>
              <a:t>22/12/2019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5D699-091F-4322-9983-565B97A178FD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407919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58" y="457200"/>
            <a:ext cx="3925069" cy="1600200"/>
          </a:xfrm>
        </p:spPr>
        <p:txBody>
          <a:bodyPr anchor="b"/>
          <a:lstStyle>
            <a:lvl1pPr>
              <a:defRPr sz="3194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3739" y="987426"/>
            <a:ext cx="6160949" cy="4873625"/>
          </a:xfrm>
        </p:spPr>
        <p:txBody>
          <a:bodyPr/>
          <a:lstStyle>
            <a:lvl1pPr>
              <a:defRPr sz="3194"/>
            </a:lvl1pPr>
            <a:lvl2pPr>
              <a:defRPr sz="2795"/>
            </a:lvl2pPr>
            <a:lvl3pPr>
              <a:defRPr sz="2396"/>
            </a:lvl3pPr>
            <a:lvl4pPr>
              <a:defRPr sz="1996"/>
            </a:lvl4pPr>
            <a:lvl5pPr>
              <a:defRPr sz="1996"/>
            </a:lvl5pPr>
            <a:lvl6pPr>
              <a:defRPr sz="1996"/>
            </a:lvl6pPr>
            <a:lvl7pPr>
              <a:defRPr sz="1996"/>
            </a:lvl7pPr>
            <a:lvl8pPr>
              <a:defRPr sz="1996"/>
            </a:lvl8pPr>
            <a:lvl9pPr>
              <a:defRPr sz="1996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58" y="2057400"/>
            <a:ext cx="3925069" cy="3811588"/>
          </a:xfrm>
        </p:spPr>
        <p:txBody>
          <a:bodyPr/>
          <a:lstStyle>
            <a:lvl1pPr marL="0" indent="0">
              <a:buNone/>
              <a:defRPr sz="1597"/>
            </a:lvl1pPr>
            <a:lvl2pPr marL="456377" indent="0">
              <a:buNone/>
              <a:defRPr sz="1397"/>
            </a:lvl2pPr>
            <a:lvl3pPr marL="912754" indent="0">
              <a:buNone/>
              <a:defRPr sz="1198"/>
            </a:lvl3pPr>
            <a:lvl4pPr marL="1369131" indent="0">
              <a:buNone/>
              <a:defRPr sz="998"/>
            </a:lvl4pPr>
            <a:lvl5pPr marL="1825508" indent="0">
              <a:buNone/>
              <a:defRPr sz="998"/>
            </a:lvl5pPr>
            <a:lvl6pPr marL="2281885" indent="0">
              <a:buNone/>
              <a:defRPr sz="998"/>
            </a:lvl6pPr>
            <a:lvl7pPr marL="2738262" indent="0">
              <a:buNone/>
              <a:defRPr sz="998"/>
            </a:lvl7pPr>
            <a:lvl8pPr marL="3194639" indent="0">
              <a:buNone/>
              <a:defRPr sz="998"/>
            </a:lvl8pPr>
            <a:lvl9pPr marL="3651016" indent="0">
              <a:buNone/>
              <a:defRPr sz="998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32C21-FD13-4697-ADCD-F9E33DDFF06F}" type="datetimeFigureOut">
              <a:rPr lang="vi-VN" smtClean="0"/>
              <a:pPr/>
              <a:t>22/12/2019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5D699-091F-4322-9983-565B97A178FD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84169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846F2-087E-4E78-BBF1-227F00616F60}" type="datetimeFigureOut">
              <a:rPr lang="vi-VN" smtClean="0"/>
              <a:pPr/>
              <a:t>22/12/2019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C0533-EEC2-4E00-BEFF-50C8689682AA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509887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58" y="457200"/>
            <a:ext cx="3925069" cy="1600200"/>
          </a:xfrm>
        </p:spPr>
        <p:txBody>
          <a:bodyPr anchor="b"/>
          <a:lstStyle>
            <a:lvl1pPr>
              <a:defRPr sz="3194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73739" y="987426"/>
            <a:ext cx="6160949" cy="4873625"/>
          </a:xfrm>
        </p:spPr>
        <p:txBody>
          <a:bodyPr/>
          <a:lstStyle>
            <a:lvl1pPr marL="0" indent="0">
              <a:buNone/>
              <a:defRPr sz="3194"/>
            </a:lvl1pPr>
            <a:lvl2pPr marL="456377" indent="0">
              <a:buNone/>
              <a:defRPr sz="2795"/>
            </a:lvl2pPr>
            <a:lvl3pPr marL="912754" indent="0">
              <a:buNone/>
              <a:defRPr sz="2396"/>
            </a:lvl3pPr>
            <a:lvl4pPr marL="1369131" indent="0">
              <a:buNone/>
              <a:defRPr sz="1996"/>
            </a:lvl4pPr>
            <a:lvl5pPr marL="1825508" indent="0">
              <a:buNone/>
              <a:defRPr sz="1996"/>
            </a:lvl5pPr>
            <a:lvl6pPr marL="2281885" indent="0">
              <a:buNone/>
              <a:defRPr sz="1996"/>
            </a:lvl6pPr>
            <a:lvl7pPr marL="2738262" indent="0">
              <a:buNone/>
              <a:defRPr sz="1996"/>
            </a:lvl7pPr>
            <a:lvl8pPr marL="3194639" indent="0">
              <a:buNone/>
              <a:defRPr sz="1996"/>
            </a:lvl8pPr>
            <a:lvl9pPr marL="3651016" indent="0">
              <a:buNone/>
              <a:defRPr sz="1996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58" y="2057400"/>
            <a:ext cx="3925069" cy="3811588"/>
          </a:xfrm>
        </p:spPr>
        <p:txBody>
          <a:bodyPr/>
          <a:lstStyle>
            <a:lvl1pPr marL="0" indent="0">
              <a:buNone/>
              <a:defRPr sz="1597"/>
            </a:lvl1pPr>
            <a:lvl2pPr marL="456377" indent="0">
              <a:buNone/>
              <a:defRPr sz="1397"/>
            </a:lvl2pPr>
            <a:lvl3pPr marL="912754" indent="0">
              <a:buNone/>
              <a:defRPr sz="1198"/>
            </a:lvl3pPr>
            <a:lvl4pPr marL="1369131" indent="0">
              <a:buNone/>
              <a:defRPr sz="998"/>
            </a:lvl4pPr>
            <a:lvl5pPr marL="1825508" indent="0">
              <a:buNone/>
              <a:defRPr sz="998"/>
            </a:lvl5pPr>
            <a:lvl6pPr marL="2281885" indent="0">
              <a:buNone/>
              <a:defRPr sz="998"/>
            </a:lvl6pPr>
            <a:lvl7pPr marL="2738262" indent="0">
              <a:buNone/>
              <a:defRPr sz="998"/>
            </a:lvl7pPr>
            <a:lvl8pPr marL="3194639" indent="0">
              <a:buNone/>
              <a:defRPr sz="998"/>
            </a:lvl8pPr>
            <a:lvl9pPr marL="3651016" indent="0">
              <a:buNone/>
              <a:defRPr sz="998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32C21-FD13-4697-ADCD-F9E33DDFF06F}" type="datetimeFigureOut">
              <a:rPr lang="vi-VN" smtClean="0"/>
              <a:pPr/>
              <a:t>22/12/2019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5D699-091F-4322-9983-565B97A178FD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57386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32C21-FD13-4697-ADCD-F9E33DDFF06F}" type="datetimeFigureOut">
              <a:rPr lang="vi-VN" smtClean="0"/>
              <a:pPr/>
              <a:t>22/12/2019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5D699-091F-4322-9983-565B97A178FD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363245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08995" y="365125"/>
            <a:ext cx="2624108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6672" y="365125"/>
            <a:ext cx="7720201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32C21-FD13-4697-ADCD-F9E33DDFF06F}" type="datetimeFigureOut">
              <a:rPr lang="vi-VN" smtClean="0"/>
              <a:pPr/>
              <a:t>22/12/2019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5D699-091F-4322-9983-565B97A178FD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90091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1329" y="4406904"/>
            <a:ext cx="10344309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1329" y="2906713"/>
            <a:ext cx="10344309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846F2-087E-4E78-BBF1-227F00616F60}" type="datetimeFigureOut">
              <a:rPr lang="vi-VN" smtClean="0"/>
              <a:pPr/>
              <a:t>22/12/2019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C0533-EEC2-4E00-BEFF-50C8689682AA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06560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8492" y="1600204"/>
            <a:ext cx="537498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6303" y="1600204"/>
            <a:ext cx="537498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846F2-087E-4E78-BBF1-227F00616F60}" type="datetimeFigureOut">
              <a:rPr lang="vi-VN" smtClean="0"/>
              <a:pPr/>
              <a:t>22/12/2019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C0533-EEC2-4E00-BEFF-50C8689682AA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20143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8490" y="1535113"/>
            <a:ext cx="537709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8490" y="2174875"/>
            <a:ext cx="537709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2077" y="1535113"/>
            <a:ext cx="537921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2077" y="2174875"/>
            <a:ext cx="537921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846F2-087E-4E78-BBF1-227F00616F60}" type="datetimeFigureOut">
              <a:rPr lang="vi-VN" smtClean="0"/>
              <a:pPr/>
              <a:t>22/12/2019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C0533-EEC2-4E00-BEFF-50C8689682AA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59827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846F2-087E-4E78-BBF1-227F00616F60}" type="datetimeFigureOut">
              <a:rPr lang="vi-VN" smtClean="0"/>
              <a:pPr/>
              <a:t>22/12/2019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C0533-EEC2-4E00-BEFF-50C8689682AA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78314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846F2-087E-4E78-BBF1-227F00616F60}" type="datetimeFigureOut">
              <a:rPr lang="vi-VN" smtClean="0"/>
              <a:pPr/>
              <a:t>22/12/2019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C0533-EEC2-4E00-BEFF-50C8689682AA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11254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489" y="273050"/>
            <a:ext cx="400377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58046" y="273054"/>
            <a:ext cx="680324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489" y="1435103"/>
            <a:ext cx="400377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846F2-087E-4E78-BBF1-227F00616F60}" type="datetimeFigureOut">
              <a:rPr lang="vi-VN" smtClean="0"/>
              <a:pPr/>
              <a:t>22/12/2019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C0533-EEC2-4E00-BEFF-50C8689682AA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82775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5361" y="4800600"/>
            <a:ext cx="730186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5361" y="612775"/>
            <a:ext cx="730186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5361" y="5367338"/>
            <a:ext cx="730186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846F2-087E-4E78-BBF1-227F00616F60}" type="datetimeFigureOut">
              <a:rPr lang="vi-VN" smtClean="0"/>
              <a:pPr/>
              <a:t>22/12/2019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C0533-EEC2-4E00-BEFF-50C8689682AA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17966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2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8490" y="274638"/>
            <a:ext cx="1095279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8490" y="1600204"/>
            <a:ext cx="1095279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8490" y="6356354"/>
            <a:ext cx="28396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C846F2-087E-4E78-BBF1-227F00616F60}" type="datetimeFigureOut">
              <a:rPr lang="vi-VN" smtClean="0"/>
              <a:pPr/>
              <a:t>22/12/2019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58008" y="6356354"/>
            <a:ext cx="3853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21673" y="6356354"/>
            <a:ext cx="28396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9C0533-EEC2-4E00-BEFF-50C8689682AA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34228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2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6672" y="365126"/>
            <a:ext cx="1049643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6672" y="1825625"/>
            <a:ext cx="1049643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6672" y="6356351"/>
            <a:ext cx="27381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A32C21-FD13-4697-ADCD-F9E33DDFF06F}" type="datetimeFigureOut">
              <a:rPr lang="vi-VN" smtClean="0"/>
              <a:pPr/>
              <a:t>22/12/2019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1238" y="6356351"/>
            <a:ext cx="41072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4904" y="6356351"/>
            <a:ext cx="27381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5D699-091F-4322-9983-565B97A178FD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1037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2754" rtl="0" eaLnBrk="1" latinLnBrk="0" hangingPunct="1">
        <a:lnSpc>
          <a:spcPct val="90000"/>
        </a:lnSpc>
        <a:spcBef>
          <a:spcPct val="0"/>
        </a:spcBef>
        <a:buNone/>
        <a:defRPr sz="439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189" indent="-228189" algn="l" defTabSz="912754" rtl="0" eaLnBrk="1" latinLnBrk="0" hangingPunct="1">
        <a:lnSpc>
          <a:spcPct val="90000"/>
        </a:lnSpc>
        <a:spcBef>
          <a:spcPts val="998"/>
        </a:spcBef>
        <a:buFont typeface="Arial" panose="020B0604020202020204" pitchFamily="34" charset="0"/>
        <a:buChar char="•"/>
        <a:defRPr sz="2795" kern="1200">
          <a:solidFill>
            <a:schemeClr val="tx1"/>
          </a:solidFill>
          <a:latin typeface="+mn-lt"/>
          <a:ea typeface="+mn-ea"/>
          <a:cs typeface="+mn-cs"/>
        </a:defRPr>
      </a:lvl1pPr>
      <a:lvl2pPr marL="684566" indent="-228189" algn="l" defTabSz="912754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2396" kern="1200">
          <a:solidFill>
            <a:schemeClr val="tx1"/>
          </a:solidFill>
          <a:latin typeface="+mn-lt"/>
          <a:ea typeface="+mn-ea"/>
          <a:cs typeface="+mn-cs"/>
        </a:defRPr>
      </a:lvl2pPr>
      <a:lvl3pPr marL="1140943" indent="-228189" algn="l" defTabSz="912754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996" kern="1200">
          <a:solidFill>
            <a:schemeClr val="tx1"/>
          </a:solidFill>
          <a:latin typeface="+mn-lt"/>
          <a:ea typeface="+mn-ea"/>
          <a:cs typeface="+mn-cs"/>
        </a:defRPr>
      </a:lvl3pPr>
      <a:lvl4pPr marL="1597320" indent="-228189" algn="l" defTabSz="912754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797" kern="1200">
          <a:solidFill>
            <a:schemeClr val="tx1"/>
          </a:solidFill>
          <a:latin typeface="+mn-lt"/>
          <a:ea typeface="+mn-ea"/>
          <a:cs typeface="+mn-cs"/>
        </a:defRPr>
      </a:lvl4pPr>
      <a:lvl5pPr marL="2053697" indent="-228189" algn="l" defTabSz="912754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797" kern="1200">
          <a:solidFill>
            <a:schemeClr val="tx1"/>
          </a:solidFill>
          <a:latin typeface="+mn-lt"/>
          <a:ea typeface="+mn-ea"/>
          <a:cs typeface="+mn-cs"/>
        </a:defRPr>
      </a:lvl5pPr>
      <a:lvl6pPr marL="2510074" indent="-228189" algn="l" defTabSz="912754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797" kern="1200">
          <a:solidFill>
            <a:schemeClr val="tx1"/>
          </a:solidFill>
          <a:latin typeface="+mn-lt"/>
          <a:ea typeface="+mn-ea"/>
          <a:cs typeface="+mn-cs"/>
        </a:defRPr>
      </a:lvl6pPr>
      <a:lvl7pPr marL="2966451" indent="-228189" algn="l" defTabSz="912754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797" kern="1200">
          <a:solidFill>
            <a:schemeClr val="tx1"/>
          </a:solidFill>
          <a:latin typeface="+mn-lt"/>
          <a:ea typeface="+mn-ea"/>
          <a:cs typeface="+mn-cs"/>
        </a:defRPr>
      </a:lvl7pPr>
      <a:lvl8pPr marL="3422828" indent="-228189" algn="l" defTabSz="912754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797" kern="1200">
          <a:solidFill>
            <a:schemeClr val="tx1"/>
          </a:solidFill>
          <a:latin typeface="+mn-lt"/>
          <a:ea typeface="+mn-ea"/>
          <a:cs typeface="+mn-cs"/>
        </a:defRPr>
      </a:lvl8pPr>
      <a:lvl9pPr marL="3879205" indent="-228189" algn="l" defTabSz="912754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79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2754" rtl="0" eaLnBrk="1" latinLnBrk="0" hangingPunct="1">
        <a:defRPr sz="1797" kern="1200">
          <a:solidFill>
            <a:schemeClr val="tx1"/>
          </a:solidFill>
          <a:latin typeface="+mn-lt"/>
          <a:ea typeface="+mn-ea"/>
          <a:cs typeface="+mn-cs"/>
        </a:defRPr>
      </a:lvl1pPr>
      <a:lvl2pPr marL="456377" algn="l" defTabSz="912754" rtl="0" eaLnBrk="1" latinLnBrk="0" hangingPunct="1">
        <a:defRPr sz="1797" kern="1200">
          <a:solidFill>
            <a:schemeClr val="tx1"/>
          </a:solidFill>
          <a:latin typeface="+mn-lt"/>
          <a:ea typeface="+mn-ea"/>
          <a:cs typeface="+mn-cs"/>
        </a:defRPr>
      </a:lvl2pPr>
      <a:lvl3pPr marL="912754" algn="l" defTabSz="912754" rtl="0" eaLnBrk="1" latinLnBrk="0" hangingPunct="1">
        <a:defRPr sz="1797" kern="1200">
          <a:solidFill>
            <a:schemeClr val="tx1"/>
          </a:solidFill>
          <a:latin typeface="+mn-lt"/>
          <a:ea typeface="+mn-ea"/>
          <a:cs typeface="+mn-cs"/>
        </a:defRPr>
      </a:lvl3pPr>
      <a:lvl4pPr marL="1369131" algn="l" defTabSz="912754" rtl="0" eaLnBrk="1" latinLnBrk="0" hangingPunct="1">
        <a:defRPr sz="1797" kern="1200">
          <a:solidFill>
            <a:schemeClr val="tx1"/>
          </a:solidFill>
          <a:latin typeface="+mn-lt"/>
          <a:ea typeface="+mn-ea"/>
          <a:cs typeface="+mn-cs"/>
        </a:defRPr>
      </a:lvl4pPr>
      <a:lvl5pPr marL="1825508" algn="l" defTabSz="912754" rtl="0" eaLnBrk="1" latinLnBrk="0" hangingPunct="1">
        <a:defRPr sz="1797" kern="1200">
          <a:solidFill>
            <a:schemeClr val="tx1"/>
          </a:solidFill>
          <a:latin typeface="+mn-lt"/>
          <a:ea typeface="+mn-ea"/>
          <a:cs typeface="+mn-cs"/>
        </a:defRPr>
      </a:lvl5pPr>
      <a:lvl6pPr marL="2281885" algn="l" defTabSz="912754" rtl="0" eaLnBrk="1" latinLnBrk="0" hangingPunct="1">
        <a:defRPr sz="1797" kern="1200">
          <a:solidFill>
            <a:schemeClr val="tx1"/>
          </a:solidFill>
          <a:latin typeface="+mn-lt"/>
          <a:ea typeface="+mn-ea"/>
          <a:cs typeface="+mn-cs"/>
        </a:defRPr>
      </a:lvl6pPr>
      <a:lvl7pPr marL="2738262" algn="l" defTabSz="912754" rtl="0" eaLnBrk="1" latinLnBrk="0" hangingPunct="1">
        <a:defRPr sz="1797" kern="1200">
          <a:solidFill>
            <a:schemeClr val="tx1"/>
          </a:solidFill>
          <a:latin typeface="+mn-lt"/>
          <a:ea typeface="+mn-ea"/>
          <a:cs typeface="+mn-cs"/>
        </a:defRPr>
      </a:lvl7pPr>
      <a:lvl8pPr marL="3194639" algn="l" defTabSz="912754" rtl="0" eaLnBrk="1" latinLnBrk="0" hangingPunct="1">
        <a:defRPr sz="1797" kern="1200">
          <a:solidFill>
            <a:schemeClr val="tx1"/>
          </a:solidFill>
          <a:latin typeface="+mn-lt"/>
          <a:ea typeface="+mn-ea"/>
          <a:cs typeface="+mn-cs"/>
        </a:defRPr>
      </a:lvl8pPr>
      <a:lvl9pPr marL="3651016" algn="l" defTabSz="912754" rtl="0" eaLnBrk="1" latinLnBrk="0" hangingPunct="1">
        <a:defRPr sz="179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13" Type="http://schemas.openxmlformats.org/officeDocument/2006/relationships/slide" Target="slide8.xml"/><Relationship Id="rId3" Type="http://schemas.openxmlformats.org/officeDocument/2006/relationships/slide" Target="slide5.xml"/><Relationship Id="rId7" Type="http://schemas.openxmlformats.org/officeDocument/2006/relationships/slide" Target="slide6.xml"/><Relationship Id="rId12" Type="http://schemas.openxmlformats.org/officeDocument/2006/relationships/image" Target="../media/image12.wm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11" Type="http://schemas.openxmlformats.org/officeDocument/2006/relationships/image" Target="../media/image11.wmf"/><Relationship Id="rId5" Type="http://schemas.openxmlformats.org/officeDocument/2006/relationships/slide" Target="slide4.xml"/><Relationship Id="rId10" Type="http://schemas.openxmlformats.org/officeDocument/2006/relationships/image" Target="../media/image10.jpeg"/><Relationship Id="rId4" Type="http://schemas.openxmlformats.org/officeDocument/2006/relationships/image" Target="../media/image7.jpeg"/><Relationship Id="rId9" Type="http://schemas.openxmlformats.org/officeDocument/2006/relationships/slide" Target="slide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3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13.xml"/><Relationship Id="rId4" Type="http://schemas.openxmlformats.org/officeDocument/2006/relationships/slide" Target="slid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13.xml"/><Relationship Id="rId4" Type="http://schemas.openxmlformats.org/officeDocument/2006/relationships/slide" Target="slid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6"/>
          <p:cNvGrpSpPr/>
          <p:nvPr/>
        </p:nvGrpSpPr>
        <p:grpSpPr bwMode="auto">
          <a:xfrm>
            <a:off x="1216977" y="990601"/>
            <a:ext cx="10445724" cy="4708961"/>
            <a:chOff x="609600" y="990600"/>
            <a:chExt cx="7543800" cy="4708961"/>
          </a:xfrm>
        </p:grpSpPr>
        <p:grpSp>
          <p:nvGrpSpPr>
            <p:cNvPr id="3" name="Group 3"/>
            <p:cNvGrpSpPr/>
            <p:nvPr/>
          </p:nvGrpSpPr>
          <p:grpSpPr bwMode="auto">
            <a:xfrm>
              <a:off x="609600" y="990600"/>
              <a:ext cx="7543800" cy="2230438"/>
              <a:chOff x="384" y="624"/>
              <a:chExt cx="4752" cy="1405"/>
            </a:xfrm>
          </p:grpSpPr>
          <p:sp>
            <p:nvSpPr>
              <p:cNvPr id="9" name="WordArt 4"/>
              <p:cNvSpPr>
                <a:spLocks noChangeArrowheads="1" noChangeShapeType="1" noTextEdit="1"/>
              </p:cNvSpPr>
              <p:nvPr/>
            </p:nvSpPr>
            <p:spPr bwMode="auto">
              <a:xfrm>
                <a:off x="384" y="624"/>
                <a:ext cx="4752" cy="1392"/>
              </a:xfrm>
              <a:prstGeom prst="rect">
                <a:avLst/>
              </a:prstGeom>
            </p:spPr>
            <p:txBody>
              <a:bodyPr spcFirstLastPara="1" wrap="none" fromWordArt="1">
                <a:prstTxWarp prst="textArchUp">
                  <a:avLst>
                    <a:gd name="adj" fmla="val 10800004"/>
                  </a:avLst>
                </a:prstTxWarp>
              </a:bodyPr>
              <a:lstStyle/>
              <a:p>
                <a:pPr algn="ctr"/>
                <a:r>
                  <a:rPr lang="vi-VN" sz="3600" kern="10" dirty="0">
                    <a:ln w="9525">
                      <a:solidFill>
                        <a:srgbClr val="000000"/>
                      </a:solidFill>
                      <a:round/>
                    </a:ln>
                    <a:solidFill>
                      <a:srgbClr val="FF0000"/>
                    </a:solidFill>
                    <a:latin typeface="Times New Roman" panose="02020603050405020304"/>
                    <a:cs typeface="Times New Roman" panose="02020603050405020304"/>
                  </a:rPr>
                  <a:t>Nhiệt liệt chào mừng </a:t>
                </a:r>
              </a:p>
            </p:txBody>
          </p:sp>
          <p:sp>
            <p:nvSpPr>
              <p:cNvPr id="10" name="WordArt 5"/>
              <p:cNvSpPr>
                <a:spLocks noChangeArrowheads="1" noChangeShapeType="1" noTextEdit="1"/>
              </p:cNvSpPr>
              <p:nvPr/>
            </p:nvSpPr>
            <p:spPr bwMode="auto">
              <a:xfrm>
                <a:off x="624" y="1248"/>
                <a:ext cx="4272" cy="781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vi-VN" sz="3600" kern="10" dirty="0">
                    <a:ln w="19050">
                      <a:solidFill>
                        <a:srgbClr val="99CCFF"/>
                      </a:solidFill>
                      <a:round/>
                    </a:ln>
                    <a:solidFill>
                      <a:srgbClr val="990033"/>
                    </a:solidFill>
                    <a:effectLst>
                      <a:outerShdw dist="35921" dir="2700000" algn="ctr" rotWithShape="0">
                        <a:srgbClr val="990000"/>
                      </a:outerShdw>
                    </a:effectLst>
                    <a:latin typeface="Times New Roman" panose="02020603050405020304"/>
                    <a:cs typeface="Times New Roman" panose="02020603050405020304"/>
                  </a:rPr>
                  <a:t>thầy cô giáo về dự giờ thăm lớp</a:t>
                </a:r>
              </a:p>
            </p:txBody>
          </p:sp>
        </p:grpSp>
        <p:sp>
          <p:nvSpPr>
            <p:cNvPr id="6" name="Text Box 7"/>
            <p:cNvSpPr txBox="1">
              <a:spLocks noChangeArrowheads="1"/>
            </p:cNvSpPr>
            <p:nvPr/>
          </p:nvSpPr>
          <p:spPr bwMode="auto">
            <a:xfrm>
              <a:off x="2715391" y="3352800"/>
              <a:ext cx="2895600" cy="70167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000" b="1" dirty="0" err="1">
                  <a:solidFill>
                    <a:srgbClr val="FF0066"/>
                  </a:solidFill>
                  <a:latin typeface="Times New Roman" panose="02020603050405020304" pitchFamily="18" charset="0"/>
                </a:rPr>
                <a:t>Lớp</a:t>
              </a:r>
              <a:r>
                <a:rPr lang="en-US" sz="4000" b="1">
                  <a:solidFill>
                    <a:srgbClr val="FF0066"/>
                  </a:solidFill>
                  <a:latin typeface="Times New Roman" panose="02020603050405020304" pitchFamily="18" charset="0"/>
                </a:rPr>
                <a:t>: </a:t>
              </a:r>
              <a:r>
                <a:rPr lang="en-US" sz="4000" b="1">
                  <a:solidFill>
                    <a:srgbClr val="FF0066"/>
                  </a:solidFill>
                  <a:latin typeface="Times New Roman" panose="02020603050405020304" pitchFamily="18" charset="0"/>
                </a:rPr>
                <a:t>2</a:t>
              </a:r>
              <a:endParaRPr lang="en-US" sz="4000" b="1" dirty="0">
                <a:solidFill>
                  <a:srgbClr val="FF0066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7" name="Text Box 8"/>
            <p:cNvSpPr txBox="1">
              <a:spLocks noChangeArrowheads="1"/>
            </p:cNvSpPr>
            <p:nvPr/>
          </p:nvSpPr>
          <p:spPr bwMode="auto">
            <a:xfrm>
              <a:off x="2587101" y="4191000"/>
              <a:ext cx="3505200" cy="70167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000" b="1" dirty="0" err="1">
                  <a:solidFill>
                    <a:srgbClr val="CC0099"/>
                  </a:solidFill>
                  <a:latin typeface="Times New Roman" panose="02020603050405020304" pitchFamily="18" charset="0"/>
                </a:rPr>
                <a:t>Môn</a:t>
              </a:r>
              <a:r>
                <a:rPr lang="en-US" sz="4000" b="1" dirty="0">
                  <a:solidFill>
                    <a:srgbClr val="CC0099"/>
                  </a:solidFill>
                  <a:latin typeface="Times New Roman" panose="02020603050405020304" pitchFamily="18" charset="0"/>
                </a:rPr>
                <a:t>: </a:t>
              </a:r>
              <a:r>
                <a:rPr lang="en-US" sz="4000" b="1" dirty="0" err="1" smtClean="0">
                  <a:solidFill>
                    <a:srgbClr val="CC0099"/>
                  </a:solidFill>
                  <a:latin typeface="Times New Roman" panose="02020603050405020304" pitchFamily="18" charset="0"/>
                </a:rPr>
                <a:t>Toán</a:t>
              </a:r>
              <a:endParaRPr lang="en-US" sz="4000" b="1" dirty="0">
                <a:solidFill>
                  <a:srgbClr val="CC00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" name="Text Box 9"/>
            <p:cNvSpPr txBox="1">
              <a:spLocks noChangeArrowheads="1"/>
            </p:cNvSpPr>
            <p:nvPr/>
          </p:nvSpPr>
          <p:spPr bwMode="auto">
            <a:xfrm>
              <a:off x="1464638" y="4997886"/>
              <a:ext cx="6248400" cy="70167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000" b="1" smtClean="0">
                  <a:solidFill>
                    <a:srgbClr val="FF0066"/>
                  </a:solidFill>
                  <a:latin typeface="Times New Roman" panose="02020603050405020304" pitchFamily="18" charset="0"/>
                </a:rPr>
                <a:t>Trường Tiểu học Ái Mộ A</a:t>
              </a:r>
              <a:endParaRPr lang="en-US" sz="4000" b="1" dirty="0">
                <a:solidFill>
                  <a:srgbClr val="FF0066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4" name="Group 15"/>
          <p:cNvGrpSpPr/>
          <p:nvPr/>
        </p:nvGrpSpPr>
        <p:grpSpPr bwMode="auto">
          <a:xfrm>
            <a:off x="0" y="0"/>
            <a:ext cx="12169775" cy="7239000"/>
            <a:chOff x="0" y="0"/>
            <a:chExt cx="9144000" cy="7239000"/>
          </a:xfrm>
        </p:grpSpPr>
        <p:pic>
          <p:nvPicPr>
            <p:cNvPr id="12" name="Picture 6" descr="597876oto1c630fc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304800"/>
              <a:ext cx="685800" cy="5715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6" descr="597876oto1c630fc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8458200" y="1524000"/>
              <a:ext cx="685800" cy="5715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" name="Picture 7" descr="blumen-pflanzen042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0"/>
              <a:ext cx="838200" cy="914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" name="Picture 7" descr="blumen-pflanzen042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8305800" y="0"/>
              <a:ext cx="838200" cy="914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6" name="Picture 8" descr="2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" y="5181600"/>
            <a:ext cx="2332539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Line 25"/>
          <p:cNvSpPr>
            <a:spLocks noChangeShapeType="1"/>
          </p:cNvSpPr>
          <p:nvPr/>
        </p:nvSpPr>
        <p:spPr bwMode="auto">
          <a:xfrm>
            <a:off x="6987760" y="2798764"/>
            <a:ext cx="0" cy="401637"/>
          </a:xfrm>
          <a:prstGeom prst="line">
            <a:avLst/>
          </a:prstGeom>
          <a:noFill/>
          <a:ln w="38100">
            <a:solidFill>
              <a:srgbClr val="FF33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Rectangle 14"/>
          <p:cNvSpPr>
            <a:spLocks noChangeArrowheads="1"/>
          </p:cNvSpPr>
          <p:nvPr/>
        </p:nvSpPr>
        <p:spPr bwMode="auto">
          <a:xfrm>
            <a:off x="6161087" y="3276600"/>
            <a:ext cx="1749267" cy="533400"/>
          </a:xfrm>
          <a:prstGeom prst="rect">
            <a:avLst/>
          </a:prstGeom>
          <a:solidFill>
            <a:schemeClr val="bg1"/>
          </a:solidFill>
          <a:ln w="38100">
            <a:solidFill>
              <a:srgbClr val="FF33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Rectangle 14"/>
          <p:cNvSpPr>
            <a:spLocks noChangeArrowheads="1"/>
          </p:cNvSpPr>
          <p:nvPr/>
        </p:nvSpPr>
        <p:spPr bwMode="auto">
          <a:xfrm>
            <a:off x="8163891" y="3276600"/>
            <a:ext cx="1774759" cy="533400"/>
          </a:xfrm>
          <a:prstGeom prst="rect">
            <a:avLst/>
          </a:prstGeom>
          <a:solidFill>
            <a:schemeClr val="bg1"/>
          </a:solidFill>
          <a:ln w="38100">
            <a:solidFill>
              <a:srgbClr val="FF33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Rectangle 14"/>
          <p:cNvSpPr>
            <a:spLocks noChangeArrowheads="1"/>
          </p:cNvSpPr>
          <p:nvPr/>
        </p:nvSpPr>
        <p:spPr bwMode="auto">
          <a:xfrm>
            <a:off x="10192186" y="3276600"/>
            <a:ext cx="1774759" cy="533400"/>
          </a:xfrm>
          <a:prstGeom prst="rect">
            <a:avLst/>
          </a:prstGeom>
          <a:solidFill>
            <a:schemeClr val="bg1"/>
          </a:solidFill>
          <a:ln w="38100">
            <a:solidFill>
              <a:srgbClr val="FF33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Line 25"/>
          <p:cNvSpPr>
            <a:spLocks noChangeShapeType="1"/>
          </p:cNvSpPr>
          <p:nvPr/>
        </p:nvSpPr>
        <p:spPr bwMode="auto">
          <a:xfrm>
            <a:off x="11037887" y="2797175"/>
            <a:ext cx="0" cy="401637"/>
          </a:xfrm>
          <a:prstGeom prst="line">
            <a:avLst/>
          </a:prstGeom>
          <a:noFill/>
          <a:ln w="38100">
            <a:solidFill>
              <a:srgbClr val="FF33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Line 25"/>
          <p:cNvSpPr>
            <a:spLocks noChangeShapeType="1"/>
          </p:cNvSpPr>
          <p:nvPr/>
        </p:nvSpPr>
        <p:spPr bwMode="auto">
          <a:xfrm>
            <a:off x="9132887" y="2797175"/>
            <a:ext cx="0" cy="403225"/>
          </a:xfrm>
          <a:prstGeom prst="line">
            <a:avLst/>
          </a:prstGeom>
          <a:noFill/>
          <a:ln w="38100">
            <a:solidFill>
              <a:srgbClr val="FF33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4" name="TextBox 47"/>
          <p:cNvSpPr txBox="1">
            <a:spLocks noChangeArrowheads="1"/>
          </p:cNvSpPr>
          <p:nvPr/>
        </p:nvSpPr>
        <p:spPr bwMode="auto">
          <a:xfrm>
            <a:off x="7610336" y="4186238"/>
            <a:ext cx="236075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10 – 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vi-VN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5145" name="Rectangle 48"/>
          <p:cNvSpPr>
            <a:spLocks noChangeArrowheads="1"/>
          </p:cNvSpPr>
          <p:nvPr/>
        </p:nvSpPr>
        <p:spPr bwMode="auto">
          <a:xfrm>
            <a:off x="1938219" y="5906869"/>
            <a:ext cx="872065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800" b="1" dirty="0">
                <a:solidFill>
                  <a:srgbClr val="FF0000"/>
                </a:solidFill>
                <a:latin typeface="Arial" charset="0"/>
              </a:rPr>
              <a:t>.</a:t>
            </a:r>
          </a:p>
        </p:txBody>
      </p:sp>
      <p:sp>
        <p:nvSpPr>
          <p:cNvPr id="33" name="TextBox 47"/>
          <p:cNvSpPr txBox="1">
            <a:spLocks noChangeArrowheads="1"/>
          </p:cNvSpPr>
          <p:nvPr/>
        </p:nvSpPr>
        <p:spPr bwMode="auto">
          <a:xfrm>
            <a:off x="8370887" y="5282625"/>
            <a:ext cx="1066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39" name="TextBox 47"/>
          <p:cNvSpPr txBox="1">
            <a:spLocks noChangeArrowheads="1"/>
          </p:cNvSpPr>
          <p:nvPr/>
        </p:nvSpPr>
        <p:spPr bwMode="auto">
          <a:xfrm>
            <a:off x="8294687" y="4749225"/>
            <a:ext cx="236219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= 10 – 6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6543368" y="2281238"/>
            <a:ext cx="79019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10</a:t>
            </a: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6997621" y="2281238"/>
            <a:ext cx="79019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2400" b="1">
                <a:latin typeface="Arial" charset="0"/>
              </a:rPr>
              <a:t> –</a:t>
            </a: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7322994" y="2286001"/>
            <a:ext cx="79019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2400" b="1" i="1">
                <a:latin typeface="Times New Roman" pitchFamily="18" charset="0"/>
                <a:cs typeface="Times New Roman" pitchFamily="18" charset="0"/>
              </a:rPr>
              <a:t> x</a:t>
            </a:r>
            <a:endParaRPr lang="en-US" sz="2400" b="1">
              <a:latin typeface="Arial" charset="0"/>
            </a:endParaRPr>
          </a:p>
        </p:txBody>
      </p: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7581484" y="2336802"/>
            <a:ext cx="79019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2400" b="1">
                <a:latin typeface="Arial" charset="0"/>
              </a:rPr>
              <a:t> =</a:t>
            </a:r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8032897" y="2281238"/>
            <a:ext cx="79019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2400" b="1">
                <a:latin typeface="Arial" charset="0"/>
              </a:rPr>
              <a:t> 6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6660951" y="2264960"/>
            <a:ext cx="5780643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  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–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       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   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7186" name="AutoShape 18"/>
          <p:cNvSpPr>
            <a:spLocks/>
          </p:cNvSpPr>
          <p:nvPr/>
        </p:nvSpPr>
        <p:spPr bwMode="auto">
          <a:xfrm rot="5400000">
            <a:off x="2172537" y="2429925"/>
            <a:ext cx="533400" cy="4046027"/>
          </a:xfrm>
          <a:prstGeom prst="rightBrace">
            <a:avLst>
              <a:gd name="adj1" fmla="val 107866"/>
              <a:gd name="adj2" fmla="val 50000"/>
            </a:avLst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pPr algn="ctr"/>
            <a:endParaRPr lang="en-US">
              <a:solidFill>
                <a:srgbClr val="FF00FF"/>
              </a:solidFill>
            </a:endParaRPr>
          </a:p>
        </p:txBody>
      </p:sp>
      <p:sp>
        <p:nvSpPr>
          <p:cNvPr id="7187" name="AutoShape 23"/>
          <p:cNvSpPr>
            <a:spLocks/>
          </p:cNvSpPr>
          <p:nvPr/>
        </p:nvSpPr>
        <p:spPr bwMode="auto">
          <a:xfrm rot="-5400000">
            <a:off x="1420767" y="1033841"/>
            <a:ext cx="395288" cy="2442406"/>
          </a:xfrm>
          <a:prstGeom prst="rightBrace">
            <a:avLst>
              <a:gd name="adj1" fmla="val 111056"/>
              <a:gd name="adj2" fmla="val 50000"/>
            </a:avLst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endParaRPr lang="en-US">
              <a:solidFill>
                <a:srgbClr val="FF00FF"/>
              </a:solidFill>
            </a:endParaRPr>
          </a:p>
        </p:txBody>
      </p:sp>
      <p:sp>
        <p:nvSpPr>
          <p:cNvPr id="7188" name="Text Box 19"/>
          <p:cNvSpPr txBox="1">
            <a:spLocks noChangeArrowheads="1"/>
          </p:cNvSpPr>
          <p:nvPr/>
        </p:nvSpPr>
        <p:spPr bwMode="auto">
          <a:xfrm>
            <a:off x="1341678" y="4862513"/>
            <a:ext cx="207620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10 ô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89" name="Text Box 19"/>
          <p:cNvSpPr txBox="1">
            <a:spLocks noChangeArrowheads="1"/>
          </p:cNvSpPr>
          <p:nvPr/>
        </p:nvSpPr>
        <p:spPr bwMode="auto">
          <a:xfrm>
            <a:off x="811318" y="1524000"/>
            <a:ext cx="187102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 ô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90" name="TextBox 54"/>
          <p:cNvSpPr txBox="1">
            <a:spLocks noChangeArrowheads="1"/>
          </p:cNvSpPr>
          <p:nvPr/>
        </p:nvSpPr>
        <p:spPr bwMode="auto">
          <a:xfrm>
            <a:off x="3150197" y="2952751"/>
            <a:ext cx="963441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4000" b="1" i="1">
                <a:latin typeface="Times New Roman" pitchFamily="18" charset="0"/>
                <a:cs typeface="Times New Roman" pitchFamily="18" charset="0"/>
              </a:rPr>
              <a:t> x</a:t>
            </a:r>
            <a:endParaRPr lang="en-US" sz="4000"/>
          </a:p>
        </p:txBody>
      </p:sp>
      <p:sp>
        <p:nvSpPr>
          <p:cNvPr id="56" name="Rectangle 3"/>
          <p:cNvSpPr>
            <a:spLocks noChangeArrowheads="1"/>
          </p:cNvSpPr>
          <p:nvPr/>
        </p:nvSpPr>
        <p:spPr bwMode="auto">
          <a:xfrm>
            <a:off x="405659" y="2552700"/>
            <a:ext cx="811318" cy="8001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Verdana" pitchFamily="34" charset="0"/>
            </a:endParaRPr>
          </a:p>
        </p:txBody>
      </p:sp>
      <p:sp>
        <p:nvSpPr>
          <p:cNvPr id="57" name="Rectangle 3"/>
          <p:cNvSpPr>
            <a:spLocks noChangeArrowheads="1"/>
          </p:cNvSpPr>
          <p:nvPr/>
        </p:nvSpPr>
        <p:spPr bwMode="auto">
          <a:xfrm>
            <a:off x="397208" y="3341688"/>
            <a:ext cx="811318" cy="8001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Verdana" pitchFamily="34" charset="0"/>
            </a:endParaRPr>
          </a:p>
        </p:txBody>
      </p:sp>
      <p:sp>
        <p:nvSpPr>
          <p:cNvPr id="58" name="Rectangle 3"/>
          <p:cNvSpPr>
            <a:spLocks noChangeArrowheads="1"/>
          </p:cNvSpPr>
          <p:nvPr/>
        </p:nvSpPr>
        <p:spPr bwMode="auto">
          <a:xfrm>
            <a:off x="1216978" y="3346450"/>
            <a:ext cx="811318" cy="8001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Verdana" pitchFamily="34" charset="0"/>
            </a:endParaRPr>
          </a:p>
        </p:txBody>
      </p:sp>
      <p:sp>
        <p:nvSpPr>
          <p:cNvPr id="59" name="Rectangle 3"/>
          <p:cNvSpPr>
            <a:spLocks noChangeArrowheads="1"/>
          </p:cNvSpPr>
          <p:nvPr/>
        </p:nvSpPr>
        <p:spPr bwMode="auto">
          <a:xfrm>
            <a:off x="2028296" y="3352800"/>
            <a:ext cx="811318" cy="8001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Verdana" pitchFamily="34" charset="0"/>
            </a:endParaRPr>
          </a:p>
        </p:txBody>
      </p:sp>
      <p:sp>
        <p:nvSpPr>
          <p:cNvPr id="60" name="Rectangle 3"/>
          <p:cNvSpPr>
            <a:spLocks noChangeArrowheads="1"/>
          </p:cNvSpPr>
          <p:nvPr/>
        </p:nvSpPr>
        <p:spPr bwMode="auto">
          <a:xfrm>
            <a:off x="2028296" y="2552700"/>
            <a:ext cx="811318" cy="8001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Verdana" pitchFamily="34" charset="0"/>
            </a:endParaRPr>
          </a:p>
        </p:txBody>
      </p:sp>
      <p:sp>
        <p:nvSpPr>
          <p:cNvPr id="61" name="Rectangle 3"/>
          <p:cNvSpPr>
            <a:spLocks noChangeArrowheads="1"/>
          </p:cNvSpPr>
          <p:nvPr/>
        </p:nvSpPr>
        <p:spPr bwMode="auto">
          <a:xfrm>
            <a:off x="1216978" y="2552700"/>
            <a:ext cx="811318" cy="8001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Verdana" pitchFamily="34" charset="0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2858631" y="2552700"/>
            <a:ext cx="1584606" cy="1600200"/>
          </a:xfrm>
          <a:prstGeom prst="rect">
            <a:avLst/>
          </a:prstGeom>
          <a:noFill/>
          <a:ln>
            <a:solidFill>
              <a:schemeClr val="tx1">
                <a:alpha val="94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938219" y="216187"/>
            <a:ext cx="8410828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vi-VN" sz="6600" b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Tìm </a:t>
            </a:r>
            <a:r>
              <a:rPr lang="vi-VN" sz="66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số trừ</a:t>
            </a:r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6600" b="1" dirty="0" smtClean="0">
                <a:latin typeface="Times New Roman" pitchFamily="18" charset="0"/>
                <a:cs typeface="Times New Roman" pitchFamily="18" charset="0"/>
              </a:rPr>
            </a:br>
            <a:endParaRPr lang="vi-VN" sz="6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7164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5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4" dur="500"/>
                                        <p:tgtEl>
                                          <p:spTgt spid="5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5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/>
                                        <p:tgtEl>
                                          <p:spTgt spid="5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4" grpId="0" animBg="1"/>
      <p:bldP spid="35" grpId="0" animBg="1"/>
      <p:bldP spid="36" grpId="0" animBg="1"/>
      <p:bldP spid="42" grpId="0" animBg="1"/>
      <p:bldP spid="43" grpId="0" animBg="1"/>
      <p:bldP spid="5144" grpId="0"/>
      <p:bldP spid="5145" grpId="0"/>
      <p:bldP spid="5145" grpId="1"/>
      <p:bldP spid="33" grpId="0"/>
      <p:bldP spid="39" grpId="0"/>
      <p:bldP spid="3" grpId="0"/>
      <p:bldP spid="3" grpId="1"/>
      <p:bldP spid="38" grpId="0"/>
      <p:bldP spid="38" grpId="1"/>
      <p:bldP spid="41" grpId="0"/>
      <p:bldP spid="41" grpId="1"/>
      <p:bldP spid="48" grpId="0"/>
      <p:bldP spid="48" grpId="1"/>
      <p:bldP spid="49" grpId="0"/>
      <p:bldP spid="49" grpId="1"/>
      <p:bldP spid="5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938219" y="0"/>
            <a:ext cx="8410828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vi-VN" sz="4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6000" b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Tìm </a:t>
            </a:r>
            <a:r>
              <a:rPr lang="vi-VN" sz="60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số trừ</a:t>
            </a:r>
            <a:r>
              <a:rPr lang="en-US" sz="6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6000" b="1" dirty="0" smtClean="0">
                <a:latin typeface="Times New Roman" pitchFamily="18" charset="0"/>
                <a:cs typeface="Times New Roman" pitchFamily="18" charset="0"/>
              </a:rPr>
            </a:br>
            <a:endParaRPr lang="vi-VN" sz="6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13235" y="2967335"/>
            <a:ext cx="4596644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vi-VN" sz="6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LUYỆN TẬP</a:t>
            </a:r>
            <a:endParaRPr lang="en-US" sz="6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Line 3"/>
          <p:cNvSpPr>
            <a:spLocks noChangeShapeType="1"/>
          </p:cNvSpPr>
          <p:nvPr/>
        </p:nvSpPr>
        <p:spPr bwMode="auto">
          <a:xfrm>
            <a:off x="5273569" y="53213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3042444" y="5867400"/>
            <a:ext cx="4563666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800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3853762" y="6629400"/>
            <a:ext cx="4259421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800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853762" y="6248400"/>
            <a:ext cx="4563666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800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360836" y="5092700"/>
            <a:ext cx="4360836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800"/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862026" y="2527301"/>
            <a:ext cx="385376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dirty="0">
                <a:latin typeface="Times New Roman" pitchFamily="18" charset="0"/>
              </a:rPr>
              <a:t>a) 15 – </a:t>
            </a:r>
            <a:r>
              <a:rPr lang="en-US" sz="3600" b="1" i="1" dirty="0">
                <a:latin typeface="Times New Roman" pitchFamily="18" charset="0"/>
              </a:rPr>
              <a:t>x</a:t>
            </a:r>
            <a:r>
              <a:rPr lang="en-US" sz="3600" b="1" dirty="0">
                <a:latin typeface="Times New Roman" pitchFamily="18" charset="0"/>
              </a:rPr>
              <a:t> = 10</a:t>
            </a: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2332540" y="4940301"/>
            <a:ext cx="3143859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endParaRPr lang="vi-VN" sz="2800">
              <a:latin typeface="Times New Roman" pitchFamily="18" charset="0"/>
            </a:endParaRPr>
          </a:p>
        </p:txBody>
      </p:sp>
      <p:sp>
        <p:nvSpPr>
          <p:cNvPr id="153613" name="Text Box 13"/>
          <p:cNvSpPr txBox="1">
            <a:spLocks noChangeArrowheads="1"/>
          </p:cNvSpPr>
          <p:nvPr/>
        </p:nvSpPr>
        <p:spPr bwMode="auto">
          <a:xfrm>
            <a:off x="7065231" y="2527301"/>
            <a:ext cx="385376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dirty="0">
                <a:latin typeface="Times New Roman" pitchFamily="18" charset="0"/>
              </a:rPr>
              <a:t>42 – </a:t>
            </a:r>
            <a:r>
              <a:rPr lang="en-US" sz="3600" b="1" i="1" dirty="0">
                <a:latin typeface="Times New Roman" pitchFamily="18" charset="0"/>
              </a:rPr>
              <a:t>x</a:t>
            </a:r>
            <a:r>
              <a:rPr lang="en-US" sz="3600" b="1" dirty="0">
                <a:latin typeface="Times New Roman" pitchFamily="18" charset="0"/>
              </a:rPr>
              <a:t> = 5</a:t>
            </a:r>
          </a:p>
        </p:txBody>
      </p:sp>
      <p:sp>
        <p:nvSpPr>
          <p:cNvPr id="153617" name="Text Box 17"/>
          <p:cNvSpPr txBox="1">
            <a:spLocks noChangeArrowheads="1"/>
          </p:cNvSpPr>
          <p:nvPr/>
        </p:nvSpPr>
        <p:spPr bwMode="auto">
          <a:xfrm>
            <a:off x="6794791" y="4468814"/>
            <a:ext cx="415800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dirty="0">
                <a:solidFill>
                  <a:srgbClr val="CC0000"/>
                </a:solidFill>
                <a:latin typeface="Times New Roman" pitchFamily="18" charset="0"/>
              </a:rPr>
              <a:t>  </a:t>
            </a:r>
            <a:r>
              <a:rPr lang="en-US" sz="3600" b="1" i="1" dirty="0">
                <a:latin typeface="Times New Roman" pitchFamily="18" charset="0"/>
              </a:rPr>
              <a:t>x – </a:t>
            </a:r>
            <a:r>
              <a:rPr lang="en-US" sz="3600" b="1" dirty="0">
                <a:latin typeface="Times New Roman" pitchFamily="18" charset="0"/>
              </a:rPr>
              <a:t>14</a:t>
            </a:r>
            <a:r>
              <a:rPr lang="en-US" sz="3600" b="1" i="1" dirty="0">
                <a:latin typeface="Times New Roman" pitchFamily="18" charset="0"/>
              </a:rPr>
              <a:t> </a:t>
            </a:r>
            <a:r>
              <a:rPr lang="en-US" sz="3600" b="1" dirty="0">
                <a:latin typeface="Times New Roman" pitchFamily="18" charset="0"/>
              </a:rPr>
              <a:t> = 18</a:t>
            </a:r>
          </a:p>
        </p:txBody>
      </p:sp>
      <p:sp>
        <p:nvSpPr>
          <p:cNvPr id="153620" name="Text Box 20"/>
          <p:cNvSpPr txBox="1">
            <a:spLocks noChangeArrowheads="1"/>
          </p:cNvSpPr>
          <p:nvPr/>
        </p:nvSpPr>
        <p:spPr bwMode="auto">
          <a:xfrm>
            <a:off x="827087" y="4543456"/>
            <a:ext cx="415800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dirty="0">
                <a:latin typeface="Times New Roman" pitchFamily="18" charset="0"/>
              </a:rPr>
              <a:t>b) 32 </a:t>
            </a:r>
            <a:r>
              <a:rPr lang="en-US" sz="3600" b="1" i="1" dirty="0" smtClean="0">
                <a:latin typeface="Times New Roman" pitchFamily="18" charset="0"/>
              </a:rPr>
              <a:t>–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i="1" dirty="0">
                <a:latin typeface="Times New Roman" pitchFamily="18" charset="0"/>
              </a:rPr>
              <a:t>x</a:t>
            </a:r>
            <a:r>
              <a:rPr lang="en-US" sz="3600" b="1" dirty="0">
                <a:latin typeface="Times New Roman" pitchFamily="18" charset="0"/>
              </a:rPr>
              <a:t> = 14</a:t>
            </a:r>
          </a:p>
        </p:txBody>
      </p:sp>
      <p:sp>
        <p:nvSpPr>
          <p:cNvPr id="8206" name="Text Box 28"/>
          <p:cNvSpPr txBox="1">
            <a:spLocks noChangeArrowheads="1"/>
          </p:cNvSpPr>
          <p:nvPr/>
        </p:nvSpPr>
        <p:spPr bwMode="auto">
          <a:xfrm>
            <a:off x="862026" y="1905001"/>
            <a:ext cx="334668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</a:rPr>
              <a:t>Bài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</a:rPr>
              <a:t> 1.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</a:rPr>
              <a:t>Tìm</a:t>
            </a:r>
            <a:r>
              <a:rPr lang="en-US" sz="3600" b="1" dirty="0">
                <a:solidFill>
                  <a:srgbClr val="0000FF"/>
                </a:solidFill>
                <a:latin typeface=".VnTime" pitchFamily="34" charset="0"/>
              </a:rPr>
              <a:t> 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</a:rPr>
              <a:t>x</a:t>
            </a:r>
            <a:r>
              <a:rPr lang="vi-VN" sz="3600" b="1" i="1" dirty="0" smtClean="0">
                <a:solidFill>
                  <a:srgbClr val="0000FF"/>
                </a:solidFill>
                <a:latin typeface="Times New Roman" pitchFamily="18" charset="0"/>
              </a:rPr>
              <a:t>:</a:t>
            </a:r>
            <a:r>
              <a:rPr lang="en-US" sz="3600" i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endParaRPr lang="en-US" sz="3600" i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pic>
        <p:nvPicPr>
          <p:cNvPr id="23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-7310" y="-110511"/>
            <a:ext cx="1737581" cy="1523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9634407" y="4959350"/>
            <a:ext cx="2535369" cy="189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10556994" y="-27384"/>
            <a:ext cx="1629488" cy="1440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>
            <a:off x="0" y="4959350"/>
            <a:ext cx="2256412" cy="189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Title 1"/>
          <p:cNvSpPr txBox="1">
            <a:spLocks/>
          </p:cNvSpPr>
          <p:nvPr/>
        </p:nvSpPr>
        <p:spPr>
          <a:xfrm>
            <a:off x="1938219" y="152400"/>
            <a:ext cx="8410828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vi-VN" sz="4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3600" b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Tìm </a:t>
            </a:r>
            <a:r>
              <a:rPr lang="vi-VN" sz="36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số trừ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dirty="0" smtClean="0">
                <a:latin typeface="Times New Roman" pitchFamily="18" charset="0"/>
                <a:cs typeface="Times New Roman" pitchFamily="18" charset="0"/>
              </a:rPr>
            </a:br>
            <a:endParaRPr lang="vi-VN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9581278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53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53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53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4" grpId="0"/>
      <p:bldP spid="153613" grpId="0"/>
      <p:bldP spid="153617" grpId="0"/>
      <p:bldP spid="15362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Line 3"/>
          <p:cNvSpPr>
            <a:spLocks noChangeShapeType="1"/>
          </p:cNvSpPr>
          <p:nvPr/>
        </p:nvSpPr>
        <p:spPr bwMode="auto">
          <a:xfrm>
            <a:off x="5273569" y="53213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3042444" y="5867400"/>
            <a:ext cx="4563666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800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3853762" y="6629400"/>
            <a:ext cx="4259421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800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853762" y="6248400"/>
            <a:ext cx="4563666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800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360836" y="5092700"/>
            <a:ext cx="4360836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800"/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862026" y="2527301"/>
            <a:ext cx="385376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dirty="0">
                <a:latin typeface="Times New Roman" pitchFamily="18" charset="0"/>
              </a:rPr>
              <a:t>a) 15 – </a:t>
            </a:r>
            <a:r>
              <a:rPr lang="en-US" sz="3600" b="1" i="1" dirty="0">
                <a:latin typeface="Times New Roman" pitchFamily="18" charset="0"/>
              </a:rPr>
              <a:t>x</a:t>
            </a:r>
            <a:r>
              <a:rPr lang="en-US" sz="3600" b="1" dirty="0">
                <a:latin typeface="Times New Roman" pitchFamily="18" charset="0"/>
              </a:rPr>
              <a:t> = 10</a:t>
            </a: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2332540" y="4940301"/>
            <a:ext cx="3143859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endParaRPr lang="vi-VN" sz="2800">
              <a:latin typeface="Times New Roman" pitchFamily="18" charset="0"/>
            </a:endParaRPr>
          </a:p>
        </p:txBody>
      </p:sp>
      <p:sp>
        <p:nvSpPr>
          <p:cNvPr id="153611" name="Text Box 11"/>
          <p:cNvSpPr txBox="1">
            <a:spLocks noChangeArrowheads="1"/>
          </p:cNvSpPr>
          <p:nvPr/>
        </p:nvSpPr>
        <p:spPr bwMode="auto">
          <a:xfrm>
            <a:off x="2154925" y="3163669"/>
            <a:ext cx="385376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i="1" dirty="0" smtClean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en-US" sz="3600" b="1" i="1" dirty="0">
                <a:solidFill>
                  <a:srgbClr val="000099"/>
                </a:solidFill>
                <a:latin typeface="Times New Roman" pitchFamily="18" charset="0"/>
              </a:rPr>
              <a:t>x</a:t>
            </a:r>
            <a:r>
              <a:rPr lang="en-US" sz="3600" b="1" dirty="0">
                <a:solidFill>
                  <a:srgbClr val="000099"/>
                </a:solidFill>
                <a:latin typeface="Times New Roman" pitchFamily="18" charset="0"/>
              </a:rPr>
              <a:t> = 15 – 10</a:t>
            </a:r>
          </a:p>
        </p:txBody>
      </p:sp>
      <p:sp>
        <p:nvSpPr>
          <p:cNvPr id="8206" name="Text Box 28"/>
          <p:cNvSpPr txBox="1">
            <a:spLocks noChangeArrowheads="1"/>
          </p:cNvSpPr>
          <p:nvPr/>
        </p:nvSpPr>
        <p:spPr bwMode="auto">
          <a:xfrm>
            <a:off x="862026" y="1905001"/>
            <a:ext cx="334668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</a:rPr>
              <a:t>Bài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</a:rPr>
              <a:t> 1.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</a:rPr>
              <a:t>Tìm</a:t>
            </a:r>
            <a:r>
              <a:rPr lang="en-US" sz="3600" b="1" dirty="0">
                <a:solidFill>
                  <a:srgbClr val="0000FF"/>
                </a:solidFill>
                <a:latin typeface=".VnTime" pitchFamily="34" charset="0"/>
              </a:rPr>
              <a:t> 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</a:rPr>
              <a:t>x</a:t>
            </a:r>
            <a:r>
              <a:rPr lang="vi-VN" sz="3600" b="1" i="1" dirty="0" smtClean="0">
                <a:solidFill>
                  <a:srgbClr val="0000FF"/>
                </a:solidFill>
                <a:latin typeface="Times New Roman" pitchFamily="18" charset="0"/>
              </a:rPr>
              <a:t>:</a:t>
            </a:r>
            <a:r>
              <a:rPr lang="en-US" sz="3600" i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endParaRPr lang="en-US" sz="3600" i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228901" y="3849469"/>
            <a:ext cx="263678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3600" b="1" i="1" dirty="0">
                <a:solidFill>
                  <a:srgbClr val="000099"/>
                </a:solidFill>
                <a:latin typeface="Times New Roman" pitchFamily="18" charset="0"/>
              </a:rPr>
              <a:t>x = </a:t>
            </a:r>
            <a:r>
              <a:rPr lang="en-US" sz="3600" b="1" dirty="0">
                <a:solidFill>
                  <a:srgbClr val="000099"/>
                </a:solidFill>
                <a:latin typeface="Times New Roman" pitchFamily="18" charset="0"/>
              </a:rPr>
              <a:t>5</a:t>
            </a:r>
          </a:p>
        </p:txBody>
      </p:sp>
      <p:pic>
        <p:nvPicPr>
          <p:cNvPr id="23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-7310" y="-110511"/>
            <a:ext cx="1737581" cy="1523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9634407" y="4959350"/>
            <a:ext cx="2535369" cy="189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10556994" y="-27384"/>
            <a:ext cx="1629488" cy="1440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>
            <a:off x="0" y="4959350"/>
            <a:ext cx="2256412" cy="189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Title 1"/>
          <p:cNvSpPr txBox="1">
            <a:spLocks/>
          </p:cNvSpPr>
          <p:nvPr/>
        </p:nvSpPr>
        <p:spPr>
          <a:xfrm>
            <a:off x="1938219" y="152400"/>
            <a:ext cx="8410828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vi-VN" sz="4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3600" b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Tìm </a:t>
            </a:r>
            <a:r>
              <a:rPr lang="vi-VN" sz="36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số trừ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dirty="0" smtClean="0">
                <a:latin typeface="Times New Roman" pitchFamily="18" charset="0"/>
                <a:cs typeface="Times New Roman" pitchFamily="18" charset="0"/>
              </a:rPr>
            </a:br>
            <a:endParaRPr lang="vi-VN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9581278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53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4" grpId="0"/>
      <p:bldP spid="153611" grpId="0"/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ext Box 28"/>
          <p:cNvSpPr txBox="1">
            <a:spLocks noChangeArrowheads="1"/>
          </p:cNvSpPr>
          <p:nvPr/>
        </p:nvSpPr>
        <p:spPr bwMode="auto">
          <a:xfrm>
            <a:off x="862026" y="1905001"/>
            <a:ext cx="334668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</a:rPr>
              <a:t>Bài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</a:rPr>
              <a:t> 1.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</a:rPr>
              <a:t>Tìm</a:t>
            </a:r>
            <a:r>
              <a:rPr lang="en-US" sz="3600" b="1" dirty="0">
                <a:solidFill>
                  <a:srgbClr val="0000FF"/>
                </a:solidFill>
                <a:latin typeface=".VnTime" pitchFamily="34" charset="0"/>
              </a:rPr>
              <a:t> </a:t>
            </a:r>
            <a:r>
              <a:rPr lang="en-US" sz="3600" b="1" i="1" dirty="0">
                <a:solidFill>
                  <a:srgbClr val="0000FF"/>
                </a:solidFill>
                <a:latin typeface="Times New Roman" pitchFamily="18" charset="0"/>
              </a:rPr>
              <a:t>x</a:t>
            </a:r>
            <a:r>
              <a:rPr lang="en-US" sz="36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9220" name="Text Box 13"/>
          <p:cNvSpPr txBox="1">
            <a:spLocks noChangeArrowheads="1"/>
          </p:cNvSpPr>
          <p:nvPr/>
        </p:nvSpPr>
        <p:spPr bwMode="auto">
          <a:xfrm>
            <a:off x="834560" y="2532064"/>
            <a:ext cx="385376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3600" b="1" dirty="0" smtClean="0">
                <a:latin typeface="Times New Roman" pitchFamily="18" charset="0"/>
              </a:rPr>
              <a:t>a) </a:t>
            </a:r>
            <a:r>
              <a:rPr lang="en-US" sz="3600" b="1" dirty="0" smtClean="0">
                <a:latin typeface="Times New Roman" pitchFamily="18" charset="0"/>
              </a:rPr>
              <a:t>42 </a:t>
            </a:r>
            <a:r>
              <a:rPr lang="en-US" sz="3600" b="1" dirty="0">
                <a:latin typeface="Times New Roman" pitchFamily="18" charset="0"/>
              </a:rPr>
              <a:t>– </a:t>
            </a:r>
            <a:r>
              <a:rPr lang="en-US" sz="3600" b="1" i="1" dirty="0">
                <a:latin typeface="Times New Roman" pitchFamily="18" charset="0"/>
              </a:rPr>
              <a:t>x</a:t>
            </a:r>
            <a:r>
              <a:rPr lang="en-US" sz="3600" b="1" dirty="0">
                <a:latin typeface="Times New Roman" pitchFamily="18" charset="0"/>
              </a:rPr>
              <a:t> = 5</a:t>
            </a:r>
          </a:p>
        </p:txBody>
      </p:sp>
      <p:pic>
        <p:nvPicPr>
          <p:cNvPr id="6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-7310" y="-110511"/>
            <a:ext cx="1737581" cy="1523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9634407" y="4959350"/>
            <a:ext cx="2535369" cy="189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10556994" y="-27384"/>
            <a:ext cx="1629488" cy="1440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>
            <a:off x="36845" y="4952898"/>
            <a:ext cx="2256412" cy="189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938219" y="152400"/>
            <a:ext cx="8410828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vi-VN" sz="4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3600" b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Tìm </a:t>
            </a:r>
            <a:r>
              <a:rPr lang="vi-VN" sz="36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số trừ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dirty="0" smtClean="0">
                <a:latin typeface="Times New Roman" pitchFamily="18" charset="0"/>
                <a:cs typeface="Times New Roman" pitchFamily="18" charset="0"/>
              </a:rPr>
            </a:br>
            <a:endParaRPr lang="vi-VN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1401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 Box 28"/>
          <p:cNvSpPr txBox="1">
            <a:spLocks noChangeArrowheads="1"/>
          </p:cNvSpPr>
          <p:nvPr/>
        </p:nvSpPr>
        <p:spPr bwMode="auto">
          <a:xfrm>
            <a:off x="862026" y="1905001"/>
            <a:ext cx="334668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</a:rPr>
              <a:t>Bài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</a:rPr>
              <a:t> 1.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</a:rPr>
              <a:t>Tìm</a:t>
            </a:r>
            <a:r>
              <a:rPr lang="en-US" sz="3600" b="1" dirty="0">
                <a:solidFill>
                  <a:srgbClr val="0000FF"/>
                </a:solidFill>
                <a:latin typeface=".VnTime" pitchFamily="34" charset="0"/>
              </a:rPr>
              <a:t> 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</a:rPr>
              <a:t>x</a:t>
            </a:r>
            <a:r>
              <a:rPr lang="vi-VN" sz="3600" b="1" i="1" dirty="0" smtClean="0">
                <a:solidFill>
                  <a:srgbClr val="0000FF"/>
                </a:solidFill>
                <a:latin typeface="Times New Roman" pitchFamily="18" charset="0"/>
              </a:rPr>
              <a:t>:</a:t>
            </a:r>
            <a:r>
              <a:rPr lang="en-US" sz="3600" i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endParaRPr lang="en-US" sz="3600" i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4" name="Text Box 20"/>
          <p:cNvSpPr txBox="1">
            <a:spLocks noChangeArrowheads="1"/>
          </p:cNvSpPr>
          <p:nvPr/>
        </p:nvSpPr>
        <p:spPr bwMode="auto">
          <a:xfrm>
            <a:off x="1741487" y="2819400"/>
            <a:ext cx="415800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dirty="0">
                <a:latin typeface="Times New Roman" pitchFamily="18" charset="0"/>
              </a:rPr>
              <a:t>b) 32 </a:t>
            </a:r>
            <a:r>
              <a:rPr lang="en-US" sz="3600" b="1" i="1" dirty="0" smtClean="0">
                <a:latin typeface="Times New Roman" pitchFamily="18" charset="0"/>
              </a:rPr>
              <a:t>–</a:t>
            </a:r>
            <a:r>
              <a:rPr lang="vi-VN" sz="3600" b="1" dirty="0" smtClean="0">
                <a:latin typeface="Times New Roman" pitchFamily="18" charset="0"/>
              </a:rPr>
              <a:t> </a:t>
            </a:r>
            <a:r>
              <a:rPr lang="en-US" sz="3600" b="1" i="1" dirty="0" smtClean="0">
                <a:latin typeface="Times New Roman" pitchFamily="18" charset="0"/>
              </a:rPr>
              <a:t>x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>
                <a:latin typeface="Times New Roman" pitchFamily="18" charset="0"/>
              </a:rPr>
              <a:t>= 14</a:t>
            </a:r>
          </a:p>
        </p:txBody>
      </p:sp>
      <p:pic>
        <p:nvPicPr>
          <p:cNvPr id="8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-7310" y="-110511"/>
            <a:ext cx="1737581" cy="1523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9634406" y="4959350"/>
            <a:ext cx="2535369" cy="189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10556994" y="-27384"/>
            <a:ext cx="1629488" cy="1440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>
            <a:off x="36845" y="4952898"/>
            <a:ext cx="2256412" cy="189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 txBox="1">
            <a:spLocks/>
          </p:cNvSpPr>
          <p:nvPr/>
        </p:nvSpPr>
        <p:spPr>
          <a:xfrm>
            <a:off x="1938219" y="152400"/>
            <a:ext cx="8410828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vi-VN" sz="4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3600" b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Tìm </a:t>
            </a:r>
            <a:r>
              <a:rPr lang="vi-VN" sz="36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số trừ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dirty="0" smtClean="0">
                <a:latin typeface="Times New Roman" pitchFamily="18" charset="0"/>
                <a:cs typeface="Times New Roman" pitchFamily="18" charset="0"/>
              </a:rPr>
            </a:br>
            <a:endParaRPr lang="vi-VN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 Box 17"/>
          <p:cNvSpPr txBox="1">
            <a:spLocks noChangeArrowheads="1"/>
          </p:cNvSpPr>
          <p:nvPr/>
        </p:nvSpPr>
        <p:spPr bwMode="auto">
          <a:xfrm>
            <a:off x="6923087" y="2819400"/>
            <a:ext cx="415800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3600" b="1" dirty="0" smtClean="0">
                <a:latin typeface="Times New Roman" pitchFamily="18" charset="0"/>
              </a:rPr>
              <a:t>     </a:t>
            </a:r>
            <a:r>
              <a:rPr lang="en-US" sz="3600" b="1" dirty="0" smtClean="0">
                <a:latin typeface="Times New Roman" pitchFamily="18" charset="0"/>
              </a:rPr>
              <a:t>  </a:t>
            </a:r>
            <a:r>
              <a:rPr lang="en-US" sz="3600" b="1" i="1" dirty="0">
                <a:latin typeface="Times New Roman" pitchFamily="18" charset="0"/>
              </a:rPr>
              <a:t>x – </a:t>
            </a:r>
            <a:r>
              <a:rPr lang="en-US" sz="3600" b="1" dirty="0">
                <a:latin typeface="Times New Roman" pitchFamily="18" charset="0"/>
              </a:rPr>
              <a:t>14</a:t>
            </a:r>
            <a:r>
              <a:rPr lang="en-US" sz="3600" b="1" i="1" dirty="0">
                <a:latin typeface="Times New Roman" pitchFamily="18" charset="0"/>
              </a:rPr>
              <a:t> </a:t>
            </a:r>
            <a:r>
              <a:rPr lang="en-US" sz="3600" b="1" dirty="0">
                <a:latin typeface="Times New Roman" pitchFamily="18" charset="0"/>
              </a:rPr>
              <a:t> = 18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3265487" y="3581400"/>
            <a:ext cx="8185853" cy="1553528"/>
            <a:chOff x="3265487" y="3581400"/>
            <a:chExt cx="8185853" cy="1553528"/>
          </a:xfrm>
        </p:grpSpPr>
        <p:sp>
          <p:nvSpPr>
            <p:cNvPr id="12" name="Text Box 20"/>
            <p:cNvSpPr txBox="1">
              <a:spLocks noChangeArrowheads="1"/>
            </p:cNvSpPr>
            <p:nvPr/>
          </p:nvSpPr>
          <p:spPr bwMode="auto">
            <a:xfrm>
              <a:off x="3265487" y="3657600"/>
              <a:ext cx="2547594" cy="14773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3600" b="1" i="1" dirty="0" smtClean="0">
                  <a:latin typeface="Times New Roman" pitchFamily="18" charset="0"/>
                </a:rPr>
                <a:t>x</a:t>
              </a:r>
              <a:r>
                <a:rPr lang="vi-VN" sz="3600" b="1" i="1" dirty="0" smtClean="0">
                  <a:latin typeface="Times New Roman" pitchFamily="18" charset="0"/>
                </a:rPr>
                <a:t> </a:t>
              </a:r>
              <a:r>
                <a:rPr lang="en-US" sz="3600" b="1" dirty="0" smtClean="0">
                  <a:latin typeface="Times New Roman" pitchFamily="18" charset="0"/>
                </a:rPr>
                <a:t>= </a:t>
              </a:r>
              <a:r>
                <a:rPr lang="vi-VN" sz="3600" b="1" dirty="0" smtClean="0">
                  <a:latin typeface="Times New Roman" pitchFamily="18" charset="0"/>
                </a:rPr>
                <a:t>32 – </a:t>
              </a:r>
              <a:r>
                <a:rPr lang="en-US" sz="3600" b="1" dirty="0" smtClean="0">
                  <a:latin typeface="Times New Roman" pitchFamily="18" charset="0"/>
                </a:rPr>
                <a:t>14</a:t>
              </a:r>
              <a:endParaRPr lang="vi-VN" sz="3600" b="1" dirty="0" smtClean="0">
                <a:latin typeface="Times New Roman" pitchFamily="18" charset="0"/>
              </a:endParaRPr>
            </a:p>
            <a:p>
              <a:pPr eaLnBrk="1" hangingPunct="1">
                <a:spcBef>
                  <a:spcPct val="50000"/>
                </a:spcBef>
              </a:pPr>
              <a:r>
                <a:rPr lang="en-US" sz="3600" b="1" i="1" dirty="0" smtClean="0">
                  <a:latin typeface="Times New Roman" pitchFamily="18" charset="0"/>
                </a:rPr>
                <a:t>x</a:t>
              </a:r>
              <a:r>
                <a:rPr lang="vi-VN" sz="3600" b="1" i="1" dirty="0" smtClean="0">
                  <a:latin typeface="Times New Roman" pitchFamily="18" charset="0"/>
                </a:rPr>
                <a:t> </a:t>
              </a:r>
              <a:r>
                <a:rPr lang="vi-VN" sz="3600" b="1" dirty="0" smtClean="0">
                  <a:latin typeface="Times New Roman" pitchFamily="18" charset="0"/>
                </a:rPr>
                <a:t>= 18</a:t>
              </a:r>
              <a:endParaRPr lang="en-US" sz="3600" b="1" dirty="0">
                <a:latin typeface="Times New Roman" pitchFamily="18" charset="0"/>
              </a:endParaRPr>
            </a:p>
          </p:txBody>
        </p:sp>
        <p:sp>
          <p:nvSpPr>
            <p:cNvPr id="15" name="Text Box 20"/>
            <p:cNvSpPr txBox="1">
              <a:spLocks noChangeArrowheads="1"/>
            </p:cNvSpPr>
            <p:nvPr/>
          </p:nvSpPr>
          <p:spPr bwMode="auto">
            <a:xfrm>
              <a:off x="8871834" y="3581400"/>
              <a:ext cx="2579506" cy="14773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3600" b="1" i="1" dirty="0" smtClean="0">
                  <a:latin typeface="Times New Roman" pitchFamily="18" charset="0"/>
                </a:rPr>
                <a:t>x</a:t>
              </a:r>
              <a:r>
                <a:rPr lang="vi-VN" sz="3600" b="1" i="1" dirty="0" smtClean="0">
                  <a:latin typeface="Times New Roman" pitchFamily="18" charset="0"/>
                </a:rPr>
                <a:t> </a:t>
              </a:r>
              <a:r>
                <a:rPr lang="en-US" sz="3600" b="1" dirty="0" smtClean="0">
                  <a:latin typeface="Times New Roman" pitchFamily="18" charset="0"/>
                </a:rPr>
                <a:t>= </a:t>
              </a:r>
              <a:r>
                <a:rPr lang="vi-VN" sz="3600" b="1" dirty="0" smtClean="0">
                  <a:latin typeface="Times New Roman" pitchFamily="18" charset="0"/>
                </a:rPr>
                <a:t>18 + </a:t>
              </a:r>
              <a:r>
                <a:rPr lang="en-US" sz="3600" b="1" dirty="0" smtClean="0">
                  <a:latin typeface="Times New Roman" pitchFamily="18" charset="0"/>
                </a:rPr>
                <a:t>14</a:t>
              </a:r>
              <a:endParaRPr lang="vi-VN" sz="3600" b="1" dirty="0" smtClean="0">
                <a:latin typeface="Times New Roman" pitchFamily="18" charset="0"/>
              </a:endParaRPr>
            </a:p>
            <a:p>
              <a:pPr eaLnBrk="1" hangingPunct="1">
                <a:spcBef>
                  <a:spcPct val="50000"/>
                </a:spcBef>
              </a:pPr>
              <a:r>
                <a:rPr lang="en-US" sz="3600" b="1" i="1" dirty="0" smtClean="0">
                  <a:latin typeface="Times New Roman" pitchFamily="18" charset="0"/>
                </a:rPr>
                <a:t>x</a:t>
              </a:r>
              <a:r>
                <a:rPr lang="vi-VN" sz="3600" b="1" i="1" dirty="0" smtClean="0">
                  <a:latin typeface="Times New Roman" pitchFamily="18" charset="0"/>
                </a:rPr>
                <a:t> </a:t>
              </a:r>
              <a:r>
                <a:rPr lang="vi-VN" sz="3600" b="1" dirty="0" smtClean="0">
                  <a:latin typeface="Times New Roman" pitchFamily="18" charset="0"/>
                </a:rPr>
                <a:t>= 32</a:t>
              </a:r>
              <a:endParaRPr lang="en-US" sz="3600" b="1" dirty="0"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46404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-7310" y="-110511"/>
            <a:ext cx="1737581" cy="1523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9634406" y="4959350"/>
            <a:ext cx="2535369" cy="189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10556994" y="-27384"/>
            <a:ext cx="1629488" cy="1440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>
            <a:off x="36845" y="4952898"/>
            <a:ext cx="2256412" cy="189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 txBox="1">
            <a:spLocks/>
          </p:cNvSpPr>
          <p:nvPr/>
        </p:nvSpPr>
        <p:spPr>
          <a:xfrm>
            <a:off x="1938219" y="152400"/>
            <a:ext cx="8410828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vi-VN" sz="4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600" b="1" dirty="0" smtClean="0">
                <a:latin typeface="Times New Roman" pitchFamily="18" charset="0"/>
                <a:cs typeface="Times New Roman" pitchFamily="18" charset="0"/>
              </a:rPr>
              <a:t> tư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600" b="1" dirty="0" smtClean="0">
                <a:latin typeface="Times New Roman" pitchFamily="18" charset="0"/>
                <a:cs typeface="Times New Roman" pitchFamily="18" charset="0"/>
              </a:rPr>
              <a:t>11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vi-VN" sz="36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2019</a:t>
            </a:r>
            <a:endParaRPr lang="vi-VN" sz="3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3600" b="1" dirty="0" smtClean="0">
                <a:latin typeface="Times New Roman" pitchFamily="18" charset="0"/>
                <a:cs typeface="Times New Roman" pitchFamily="18" charset="0"/>
              </a:rPr>
              <a:t>Toán</a:t>
            </a:r>
          </a:p>
          <a:p>
            <a:r>
              <a:rPr lang="vi-VN" sz="36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Tìm số trừ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dirty="0" smtClean="0">
                <a:latin typeface="Times New Roman" pitchFamily="18" charset="0"/>
                <a:cs typeface="Times New Roman" pitchFamily="18" charset="0"/>
              </a:rPr>
            </a:br>
            <a:endParaRPr lang="vi-VN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6404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172"/>
          <p:cNvGraphicFramePr>
            <a:graphicFrameLocks noGrp="1"/>
          </p:cNvGraphicFramePr>
          <p:nvPr/>
        </p:nvGraphicFramePr>
        <p:xfrm>
          <a:off x="1208086" y="2819400"/>
          <a:ext cx="9601201" cy="1920240"/>
        </p:xfrm>
        <a:graphic>
          <a:graphicData uri="http://schemas.openxmlformats.org/drawingml/2006/table">
            <a:tbl>
              <a:tblPr/>
              <a:tblGrid>
                <a:gridCol w="2599193"/>
                <a:gridCol w="2421278"/>
                <a:gridCol w="2294730"/>
                <a:gridCol w="2286000"/>
              </a:tblGrid>
              <a:tr h="460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Số</a:t>
                      </a: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3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bị</a:t>
                      </a: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3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trừ</a:t>
                      </a: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698" marR="1216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99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698" marR="121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99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698" marR="121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99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698" marR="121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9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Số</a:t>
                      </a: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3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trừ</a:t>
                      </a: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698" marR="1216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99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698" marR="121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698" marR="121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698" marR="121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9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Hiệu</a:t>
                      </a: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698" marR="1216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698" marR="121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99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698" marR="121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marL="121698" marR="1216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288" name="Text Box 82"/>
          <p:cNvSpPr txBox="1">
            <a:spLocks noChangeArrowheads="1"/>
          </p:cNvSpPr>
          <p:nvPr/>
        </p:nvSpPr>
        <p:spPr bwMode="auto">
          <a:xfrm>
            <a:off x="7295527" y="5764213"/>
            <a:ext cx="18473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endParaRPr lang="en-US" sz="3200">
              <a:latin typeface="Arial" charset="0"/>
            </a:endParaRPr>
          </a:p>
        </p:txBody>
      </p:sp>
      <p:sp>
        <p:nvSpPr>
          <p:cNvPr id="6" name="Text Box 161"/>
          <p:cNvSpPr txBox="1">
            <a:spLocks noChangeArrowheads="1"/>
          </p:cNvSpPr>
          <p:nvPr/>
        </p:nvSpPr>
        <p:spPr bwMode="auto">
          <a:xfrm>
            <a:off x="4259421" y="4114800"/>
            <a:ext cx="192688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dirty="0">
                <a:solidFill>
                  <a:srgbClr val="FF0066"/>
                </a:solidFill>
                <a:latin typeface="Times New Roman" pitchFamily="18" charset="0"/>
              </a:rPr>
              <a:t>   </a:t>
            </a:r>
            <a:r>
              <a:rPr lang="en-US" sz="3600" b="1" dirty="0">
                <a:solidFill>
                  <a:srgbClr val="FF0066"/>
                </a:solidFill>
                <a:latin typeface="Times New Roman" pitchFamily="18" charset="0"/>
              </a:rPr>
              <a:t>39</a:t>
            </a:r>
          </a:p>
        </p:txBody>
      </p:sp>
      <p:sp>
        <p:nvSpPr>
          <p:cNvPr id="7" name="Text Box 162"/>
          <p:cNvSpPr txBox="1">
            <a:spLocks noChangeArrowheads="1"/>
          </p:cNvSpPr>
          <p:nvPr/>
        </p:nvSpPr>
        <p:spPr bwMode="auto">
          <a:xfrm>
            <a:off x="6490547" y="3429000"/>
            <a:ext cx="192688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dirty="0">
                <a:solidFill>
                  <a:srgbClr val="FF0066"/>
                </a:solidFill>
                <a:latin typeface="Times New Roman" pitchFamily="18" charset="0"/>
              </a:rPr>
              <a:t>     24</a:t>
            </a:r>
          </a:p>
        </p:txBody>
      </p:sp>
      <p:sp>
        <p:nvSpPr>
          <p:cNvPr id="8" name="Text Box 163"/>
          <p:cNvSpPr txBox="1">
            <a:spLocks noChangeArrowheads="1"/>
          </p:cNvSpPr>
          <p:nvPr/>
        </p:nvSpPr>
        <p:spPr bwMode="auto">
          <a:xfrm>
            <a:off x="8980487" y="3429000"/>
            <a:ext cx="1850681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2400" b="1" dirty="0">
                <a:solidFill>
                  <a:srgbClr val="FF0066"/>
                </a:solidFill>
                <a:latin typeface="Times New Roman" pitchFamily="18" charset="0"/>
              </a:rPr>
              <a:t>     </a:t>
            </a:r>
            <a:r>
              <a:rPr lang="en-US" sz="3600" b="1" dirty="0" smtClean="0">
                <a:solidFill>
                  <a:srgbClr val="FF0066"/>
                </a:solidFill>
                <a:latin typeface="Times New Roman" pitchFamily="18" charset="0"/>
              </a:rPr>
              <a:t>24</a:t>
            </a:r>
            <a:r>
              <a:rPr lang="en-US" sz="3200" b="1" dirty="0">
                <a:solidFill>
                  <a:srgbClr val="009900"/>
                </a:solidFill>
                <a:latin typeface="Arial" charset="0"/>
              </a:rPr>
              <a:t>	</a:t>
            </a:r>
          </a:p>
          <a:p>
            <a:pPr eaLnBrk="1" hangingPunct="1"/>
            <a:r>
              <a:rPr lang="en-US" sz="3200" dirty="0">
                <a:solidFill>
                  <a:schemeClr val="tx2"/>
                </a:solidFill>
                <a:latin typeface="Arial" charset="0"/>
              </a:rPr>
              <a:t>	</a:t>
            </a:r>
            <a:endParaRPr lang="en-US" sz="3200" b="1" dirty="0">
              <a:solidFill>
                <a:srgbClr val="009900"/>
              </a:solidFill>
              <a:latin typeface="Arial" charset="0"/>
            </a:endParaRPr>
          </a:p>
          <a:p>
            <a:pPr eaLnBrk="1" hangingPunct="1"/>
            <a:r>
              <a:rPr lang="en-US" sz="3200" dirty="0">
                <a:solidFill>
                  <a:schemeClr val="tx2"/>
                </a:solidFill>
                <a:latin typeface="Arial" charset="0"/>
              </a:rPr>
              <a:t>	</a:t>
            </a:r>
          </a:p>
        </p:txBody>
      </p:sp>
      <p:sp>
        <p:nvSpPr>
          <p:cNvPr id="9" name="Text Box 166"/>
          <p:cNvSpPr txBox="1">
            <a:spLocks noChangeArrowheads="1"/>
          </p:cNvSpPr>
          <p:nvPr/>
        </p:nvSpPr>
        <p:spPr bwMode="auto">
          <a:xfrm>
            <a:off x="4158006" y="2819400"/>
            <a:ext cx="192688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dirty="0">
                <a:solidFill>
                  <a:schemeClr val="hlink"/>
                </a:solidFill>
                <a:latin typeface="Times New Roman" pitchFamily="18" charset="0"/>
              </a:rPr>
              <a:t>   75</a:t>
            </a:r>
          </a:p>
        </p:txBody>
      </p:sp>
      <p:sp>
        <p:nvSpPr>
          <p:cNvPr id="10" name="Text Box 167"/>
          <p:cNvSpPr txBox="1">
            <a:spLocks noChangeArrowheads="1"/>
          </p:cNvSpPr>
          <p:nvPr/>
        </p:nvSpPr>
        <p:spPr bwMode="auto">
          <a:xfrm>
            <a:off x="4179887" y="3468469"/>
            <a:ext cx="192688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dirty="0">
                <a:solidFill>
                  <a:schemeClr val="hlink"/>
                </a:solidFill>
                <a:latin typeface="Times New Roman" pitchFamily="18" charset="0"/>
              </a:rPr>
              <a:t>   36</a:t>
            </a:r>
          </a:p>
        </p:txBody>
      </p:sp>
      <p:sp>
        <p:nvSpPr>
          <p:cNvPr id="11" name="Text Box 168"/>
          <p:cNvSpPr txBox="1">
            <a:spLocks noChangeArrowheads="1"/>
          </p:cNvSpPr>
          <p:nvPr/>
        </p:nvSpPr>
        <p:spPr bwMode="auto">
          <a:xfrm>
            <a:off x="6526465" y="2819400"/>
            <a:ext cx="192688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dirty="0">
                <a:solidFill>
                  <a:schemeClr val="hlink"/>
                </a:solidFill>
                <a:latin typeface="Times New Roman" pitchFamily="18" charset="0"/>
              </a:rPr>
              <a:t>     84</a:t>
            </a:r>
          </a:p>
        </p:txBody>
      </p:sp>
      <p:sp>
        <p:nvSpPr>
          <p:cNvPr id="12" name="Text Box 169"/>
          <p:cNvSpPr txBox="1">
            <a:spLocks noChangeArrowheads="1"/>
          </p:cNvSpPr>
          <p:nvPr/>
        </p:nvSpPr>
        <p:spPr bwMode="auto">
          <a:xfrm>
            <a:off x="6490547" y="4114800"/>
            <a:ext cx="192688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dirty="0">
                <a:solidFill>
                  <a:schemeClr val="hlink"/>
                </a:solidFill>
                <a:latin typeface="Times New Roman" pitchFamily="18" charset="0"/>
              </a:rPr>
              <a:t>     60</a:t>
            </a:r>
          </a:p>
        </p:txBody>
      </p:sp>
      <p:sp>
        <p:nvSpPr>
          <p:cNvPr id="13" name="Text Box 170"/>
          <p:cNvSpPr txBox="1">
            <a:spLocks noChangeArrowheads="1"/>
          </p:cNvSpPr>
          <p:nvPr/>
        </p:nvSpPr>
        <p:spPr bwMode="auto">
          <a:xfrm>
            <a:off x="8675687" y="2819400"/>
            <a:ext cx="192688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solidFill>
                  <a:schemeClr val="hlink"/>
                </a:solidFill>
                <a:latin typeface="Times New Roman" pitchFamily="18" charset="0"/>
              </a:rPr>
              <a:t> 58</a:t>
            </a:r>
          </a:p>
        </p:txBody>
      </p:sp>
      <p:sp>
        <p:nvSpPr>
          <p:cNvPr id="14" name="Text Box 171"/>
          <p:cNvSpPr txBox="1">
            <a:spLocks noChangeArrowheads="1"/>
          </p:cNvSpPr>
          <p:nvPr/>
        </p:nvSpPr>
        <p:spPr bwMode="auto">
          <a:xfrm>
            <a:off x="9111006" y="4038600"/>
            <a:ext cx="192688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dirty="0">
                <a:solidFill>
                  <a:schemeClr val="hlink"/>
                </a:solidFill>
                <a:latin typeface="Times New Roman" pitchFamily="18" charset="0"/>
              </a:rPr>
              <a:t>  34</a:t>
            </a:r>
          </a:p>
        </p:txBody>
      </p:sp>
      <p:sp>
        <p:nvSpPr>
          <p:cNvPr id="11299" name="Text Box 158"/>
          <p:cNvSpPr txBox="1">
            <a:spLocks noChangeArrowheads="1"/>
          </p:cNvSpPr>
          <p:nvPr/>
        </p:nvSpPr>
        <p:spPr bwMode="auto">
          <a:xfrm>
            <a:off x="308470" y="1981201"/>
            <a:ext cx="1025979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3600" b="1" dirty="0" err="1">
                <a:solidFill>
                  <a:srgbClr val="C618C6"/>
                </a:solidFill>
                <a:latin typeface="Times New Roman" pitchFamily="18" charset="0"/>
              </a:rPr>
              <a:t>Bài</a:t>
            </a:r>
            <a:r>
              <a:rPr lang="en-US" sz="3600" b="1" dirty="0">
                <a:solidFill>
                  <a:srgbClr val="C618C6"/>
                </a:solidFill>
                <a:latin typeface="Times New Roman" pitchFamily="18" charset="0"/>
              </a:rPr>
              <a:t> 2. </a:t>
            </a:r>
            <a:r>
              <a:rPr lang="en-US" sz="3600" b="1" dirty="0" err="1">
                <a:solidFill>
                  <a:srgbClr val="C618C6"/>
                </a:solidFill>
                <a:latin typeface="Times New Roman" pitchFamily="18" charset="0"/>
              </a:rPr>
              <a:t>Viết</a:t>
            </a:r>
            <a:r>
              <a:rPr lang="en-US" sz="3600" b="1" dirty="0">
                <a:solidFill>
                  <a:srgbClr val="C618C6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618C6"/>
                </a:solidFill>
                <a:latin typeface="Times New Roman" pitchFamily="18" charset="0"/>
              </a:rPr>
              <a:t>số</a:t>
            </a:r>
            <a:r>
              <a:rPr lang="en-US" sz="3600" b="1" dirty="0">
                <a:solidFill>
                  <a:srgbClr val="C618C6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618C6"/>
                </a:solidFill>
                <a:latin typeface="Times New Roman" pitchFamily="18" charset="0"/>
              </a:rPr>
              <a:t>thích</a:t>
            </a:r>
            <a:r>
              <a:rPr lang="en-US" sz="3600" b="1" dirty="0">
                <a:solidFill>
                  <a:srgbClr val="C618C6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618C6"/>
                </a:solidFill>
                <a:latin typeface="Times New Roman" pitchFamily="18" charset="0"/>
              </a:rPr>
              <a:t>hợp</a:t>
            </a:r>
            <a:r>
              <a:rPr lang="en-US" sz="3600" b="1" dirty="0">
                <a:solidFill>
                  <a:srgbClr val="C618C6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618C6"/>
                </a:solidFill>
                <a:latin typeface="Times New Roman" pitchFamily="18" charset="0"/>
              </a:rPr>
              <a:t>vào</a:t>
            </a:r>
            <a:r>
              <a:rPr lang="en-US" sz="3600" b="1" dirty="0">
                <a:solidFill>
                  <a:srgbClr val="C618C6"/>
                </a:solidFill>
                <a:latin typeface="Times New Roman" pitchFamily="18" charset="0"/>
              </a:rPr>
              <a:t> ô </a:t>
            </a:r>
            <a:r>
              <a:rPr lang="en-US" sz="3600" b="1" dirty="0" err="1" smtClean="0">
                <a:solidFill>
                  <a:srgbClr val="C618C6"/>
                </a:solidFill>
                <a:latin typeface="Times New Roman" pitchFamily="18" charset="0"/>
              </a:rPr>
              <a:t>trống</a:t>
            </a:r>
            <a:r>
              <a:rPr lang="vi-VN" sz="3600" b="1" dirty="0" smtClean="0">
                <a:solidFill>
                  <a:srgbClr val="C618C6"/>
                </a:solidFill>
                <a:latin typeface="Times New Roman" pitchFamily="18" charset="0"/>
              </a:rPr>
              <a:t>:</a:t>
            </a:r>
            <a:r>
              <a:rPr lang="en-US" sz="3600" b="1" dirty="0" smtClean="0">
                <a:solidFill>
                  <a:srgbClr val="C618C6"/>
                </a:solidFill>
                <a:latin typeface="Times New Roman" pitchFamily="18" charset="0"/>
              </a:rPr>
              <a:t> </a:t>
            </a:r>
            <a:endParaRPr lang="en-US" sz="3600" b="1" i="1" dirty="0">
              <a:solidFill>
                <a:srgbClr val="C618C6"/>
              </a:solidFill>
              <a:latin typeface="Times New Roman" pitchFamily="18" charset="0"/>
            </a:endParaRPr>
          </a:p>
        </p:txBody>
      </p:sp>
      <p:pic>
        <p:nvPicPr>
          <p:cNvPr id="15" name="Picture 6" descr="POINSET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-7310" y="-110511"/>
            <a:ext cx="1737581" cy="1523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6" descr="POINSET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9634407" y="4959350"/>
            <a:ext cx="2535369" cy="189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6" descr="POINSET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10556994" y="-27384"/>
            <a:ext cx="1629488" cy="1440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6" descr="POINSET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>
            <a:off x="36845" y="4952898"/>
            <a:ext cx="2256412" cy="189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Title 1"/>
          <p:cNvSpPr txBox="1">
            <a:spLocks/>
          </p:cNvSpPr>
          <p:nvPr/>
        </p:nvSpPr>
        <p:spPr>
          <a:xfrm>
            <a:off x="1938219" y="152400"/>
            <a:ext cx="8410828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vi-VN" sz="4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3600" b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Tìm </a:t>
            </a:r>
            <a:r>
              <a:rPr lang="vi-VN" sz="36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số trừ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dirty="0" smtClean="0">
                <a:latin typeface="Times New Roman" pitchFamily="18" charset="0"/>
                <a:cs typeface="Times New Roman" pitchFamily="18" charset="0"/>
              </a:rPr>
            </a:br>
            <a:endParaRPr lang="vi-VN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8753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4"/>
          <p:cNvSpPr txBox="1">
            <a:spLocks noChangeArrowheads="1"/>
          </p:cNvSpPr>
          <p:nvPr/>
        </p:nvSpPr>
        <p:spPr bwMode="auto">
          <a:xfrm>
            <a:off x="-27467" y="3429001"/>
            <a:ext cx="115612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</a:rPr>
              <a:t>   </a:t>
            </a:r>
            <a:endParaRPr lang="en-US" sz="2800" b="1">
              <a:solidFill>
                <a:srgbClr val="000099"/>
              </a:solidFill>
              <a:latin typeface="Times New Roman" pitchFamily="18" charset="0"/>
            </a:endParaRPr>
          </a:p>
        </p:txBody>
      </p:sp>
      <p:sp>
        <p:nvSpPr>
          <p:cNvPr id="12291" name="Text Box 5"/>
          <p:cNvSpPr txBox="1">
            <a:spLocks noChangeArrowheads="1"/>
          </p:cNvSpPr>
          <p:nvPr/>
        </p:nvSpPr>
        <p:spPr bwMode="auto">
          <a:xfrm>
            <a:off x="217488" y="1806476"/>
            <a:ext cx="105918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</a:rPr>
              <a:t>     </a:t>
            </a:r>
            <a:r>
              <a:rPr lang="en-US" sz="3600" b="1" dirty="0" err="1">
                <a:solidFill>
                  <a:srgbClr val="C618C6"/>
                </a:solidFill>
                <a:latin typeface="Times New Roman" pitchFamily="18" charset="0"/>
              </a:rPr>
              <a:t>Bài</a:t>
            </a:r>
            <a:r>
              <a:rPr lang="en-US" sz="3600" b="1" dirty="0">
                <a:solidFill>
                  <a:srgbClr val="C618C6"/>
                </a:solidFill>
                <a:latin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C618C6"/>
                </a:solidFill>
                <a:latin typeface="Times New Roman" pitchFamily="18" charset="0"/>
              </a:rPr>
              <a:t>3</a:t>
            </a:r>
            <a:endParaRPr lang="en-US" sz="3600" b="1" dirty="0">
              <a:solidFill>
                <a:srgbClr val="C618C6"/>
              </a:solidFill>
              <a:latin typeface="Times New Roman" pitchFamily="18" charset="0"/>
            </a:endParaRPr>
          </a:p>
          <a:p>
            <a:pPr algn="just"/>
            <a:r>
              <a:rPr lang="en-US" sz="2600" dirty="0">
                <a:latin typeface="Times New Roman" pitchFamily="18" charset="0"/>
              </a:rPr>
              <a:t>     </a:t>
            </a:r>
            <a:r>
              <a:rPr lang="en-US" sz="3600" b="1" dirty="0" err="1">
                <a:latin typeface="Times New Roman" pitchFamily="18" charset="0"/>
              </a:rPr>
              <a:t>Một</a:t>
            </a:r>
            <a:r>
              <a:rPr lang="en-US" sz="3600" b="1" dirty="0">
                <a:latin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</a:rPr>
              <a:t>bến</a:t>
            </a:r>
            <a:r>
              <a:rPr lang="en-US" sz="3600" b="1" dirty="0">
                <a:latin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</a:rPr>
              <a:t>xe</a:t>
            </a:r>
            <a:r>
              <a:rPr lang="en-US" sz="3600" b="1" dirty="0">
                <a:latin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</a:rPr>
              <a:t>có</a:t>
            </a:r>
            <a:r>
              <a:rPr lang="en-US" sz="3600" b="1" dirty="0">
                <a:latin typeface="Times New Roman" pitchFamily="18" charset="0"/>
              </a:rPr>
              <a:t> 35 ô </a:t>
            </a:r>
            <a:r>
              <a:rPr lang="en-US" sz="3600" b="1" dirty="0" err="1">
                <a:latin typeface="Times New Roman" pitchFamily="18" charset="0"/>
              </a:rPr>
              <a:t>tô</a:t>
            </a:r>
            <a:r>
              <a:rPr lang="en-US" sz="3600" b="1" dirty="0">
                <a:latin typeface="Times New Roman" pitchFamily="18" charset="0"/>
              </a:rPr>
              <a:t>, </a:t>
            </a:r>
            <a:r>
              <a:rPr lang="en-US" sz="3600" b="1" dirty="0" err="1">
                <a:latin typeface="Times New Roman" pitchFamily="18" charset="0"/>
              </a:rPr>
              <a:t>sau</a:t>
            </a:r>
            <a:r>
              <a:rPr lang="en-US" sz="3600" b="1" dirty="0">
                <a:latin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</a:rPr>
              <a:t>khi</a:t>
            </a:r>
            <a:r>
              <a:rPr lang="en-US" sz="3600" b="1" dirty="0">
                <a:latin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</a:rPr>
              <a:t>một</a:t>
            </a:r>
            <a:r>
              <a:rPr lang="en-US" sz="3600" b="1" dirty="0">
                <a:latin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</a:rPr>
              <a:t>số</a:t>
            </a:r>
            <a:r>
              <a:rPr lang="en-US" sz="3600" b="1" dirty="0">
                <a:latin typeface="Times New Roman" pitchFamily="18" charset="0"/>
              </a:rPr>
              <a:t> ô </a:t>
            </a:r>
            <a:r>
              <a:rPr lang="en-US" sz="3600" b="1" dirty="0" err="1">
                <a:latin typeface="Times New Roman" pitchFamily="18" charset="0"/>
              </a:rPr>
              <a:t>tô</a:t>
            </a:r>
            <a:r>
              <a:rPr lang="en-US" sz="3600" b="1" dirty="0">
                <a:latin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</a:rPr>
              <a:t>rời</a:t>
            </a:r>
            <a:r>
              <a:rPr lang="en-US" sz="3600" b="1" dirty="0">
                <a:latin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</a:rPr>
              <a:t>bến</a:t>
            </a:r>
            <a:r>
              <a:rPr lang="en-US" sz="3600" b="1" dirty="0">
                <a:latin typeface="Times New Roman" pitchFamily="18" charset="0"/>
              </a:rPr>
              <a:t>, </a:t>
            </a:r>
            <a:r>
              <a:rPr lang="en-US" sz="3600" b="1" dirty="0" err="1">
                <a:latin typeface="Times New Roman" pitchFamily="18" charset="0"/>
              </a:rPr>
              <a:t>trong</a:t>
            </a:r>
            <a:r>
              <a:rPr lang="en-US" sz="3600" b="1" dirty="0">
                <a:latin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</a:rPr>
              <a:t>bến</a:t>
            </a:r>
            <a:r>
              <a:rPr lang="en-US" sz="3600" b="1" dirty="0">
                <a:latin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</a:rPr>
              <a:t>còn</a:t>
            </a:r>
            <a:r>
              <a:rPr lang="en-US" sz="3600" b="1" dirty="0">
                <a:latin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</a:rPr>
              <a:t>lại</a:t>
            </a:r>
            <a:r>
              <a:rPr lang="en-US" sz="3600" b="1" dirty="0">
                <a:latin typeface="Times New Roman" pitchFamily="18" charset="0"/>
              </a:rPr>
              <a:t> 10 ô </a:t>
            </a:r>
            <a:r>
              <a:rPr lang="en-US" sz="3600" b="1" dirty="0" err="1">
                <a:latin typeface="Times New Roman" pitchFamily="18" charset="0"/>
              </a:rPr>
              <a:t>tô</a:t>
            </a:r>
            <a:r>
              <a:rPr lang="en-US" sz="3600" b="1" dirty="0">
                <a:latin typeface="Times New Roman" pitchFamily="18" charset="0"/>
              </a:rPr>
              <a:t>. </a:t>
            </a:r>
            <a:r>
              <a:rPr lang="en-US" sz="3600" b="1" dirty="0" err="1">
                <a:latin typeface="Times New Roman" pitchFamily="18" charset="0"/>
              </a:rPr>
              <a:t>Hỏi</a:t>
            </a:r>
            <a:r>
              <a:rPr lang="en-US" sz="3600" b="1" dirty="0">
                <a:latin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</a:rPr>
              <a:t>có</a:t>
            </a:r>
            <a:r>
              <a:rPr lang="en-US" sz="3600" b="1" dirty="0">
                <a:latin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</a:rPr>
              <a:t>bao</a:t>
            </a:r>
            <a:r>
              <a:rPr lang="en-US" sz="3600" b="1" dirty="0">
                <a:latin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</a:rPr>
              <a:t>nhiêu</a:t>
            </a:r>
            <a:r>
              <a:rPr lang="en-US" sz="3600" b="1" dirty="0">
                <a:latin typeface="Times New Roman" pitchFamily="18" charset="0"/>
              </a:rPr>
              <a:t> ô </a:t>
            </a:r>
            <a:r>
              <a:rPr lang="en-US" sz="3600" b="1" dirty="0" err="1">
                <a:latin typeface="Times New Roman" pitchFamily="18" charset="0"/>
              </a:rPr>
              <a:t>tô</a:t>
            </a:r>
            <a:r>
              <a:rPr lang="en-US" sz="3600" b="1" dirty="0">
                <a:latin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</a:rPr>
              <a:t>đã</a:t>
            </a:r>
            <a:r>
              <a:rPr lang="en-US" sz="3600" b="1" dirty="0">
                <a:latin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</a:rPr>
              <a:t>rời</a:t>
            </a:r>
            <a:r>
              <a:rPr lang="en-US" sz="3600" b="1" dirty="0">
                <a:latin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</a:rPr>
              <a:t>bến</a:t>
            </a:r>
            <a:r>
              <a:rPr lang="en-US" sz="3600" b="1" dirty="0">
                <a:latin typeface="Times New Roman" pitchFamily="18" charset="0"/>
              </a:rPr>
              <a:t> ?</a:t>
            </a:r>
            <a:endParaRPr lang="en-US" sz="3600" b="1" dirty="0">
              <a:solidFill>
                <a:srgbClr val="000099"/>
              </a:solidFill>
              <a:latin typeface="Times New Roman" pitchFamily="18" charset="0"/>
            </a:endParaRPr>
          </a:p>
          <a:p>
            <a:pPr algn="just"/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</a:rPr>
              <a:t>   </a:t>
            </a:r>
            <a:endParaRPr lang="en-US" sz="3600" b="1" i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69990" name="Text Box 6"/>
          <p:cNvSpPr txBox="1">
            <a:spLocks noChangeArrowheads="1"/>
          </p:cNvSpPr>
          <p:nvPr/>
        </p:nvSpPr>
        <p:spPr bwMode="auto">
          <a:xfrm>
            <a:off x="194379" y="4114800"/>
            <a:ext cx="238530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    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</a:rPr>
              <a:t>Tóm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</a:rPr>
              <a:t>tắt</a:t>
            </a:r>
            <a:r>
              <a:rPr lang="en-US" sz="2800" b="1" dirty="0">
                <a:solidFill>
                  <a:srgbClr val="0066CC"/>
                </a:solidFill>
                <a:latin typeface="Times New Roman" pitchFamily="18" charset="0"/>
              </a:rPr>
              <a:t> 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</a:rPr>
              <a:t>:</a:t>
            </a:r>
            <a:r>
              <a:rPr lang="en-US" sz="2800" b="1" dirty="0">
                <a:solidFill>
                  <a:srgbClr val="0066CC"/>
                </a:solidFill>
                <a:latin typeface="Times New Roman" pitchFamily="18" charset="0"/>
              </a:rPr>
              <a:t> </a:t>
            </a:r>
            <a:endParaRPr lang="en-US" sz="2800" b="1" i="1" dirty="0">
              <a:solidFill>
                <a:srgbClr val="0066CC"/>
              </a:solidFill>
              <a:latin typeface="Times New Roman" pitchFamily="18" charset="0"/>
            </a:endParaRPr>
          </a:p>
        </p:txBody>
      </p:sp>
      <p:sp>
        <p:nvSpPr>
          <p:cNvPr id="169992" name="Text Box 8"/>
          <p:cNvSpPr txBox="1">
            <a:spLocks noChangeArrowheads="1"/>
          </p:cNvSpPr>
          <p:nvPr/>
        </p:nvSpPr>
        <p:spPr bwMode="auto">
          <a:xfrm>
            <a:off x="359178" y="4586287"/>
            <a:ext cx="3363509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Bến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xe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có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:  35 ô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tô</a:t>
            </a:r>
            <a:endParaRPr lang="en-US" sz="2800" b="1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169994" name="Text Box 10"/>
          <p:cNvSpPr txBox="1">
            <a:spLocks noChangeArrowheads="1"/>
          </p:cNvSpPr>
          <p:nvPr/>
        </p:nvSpPr>
        <p:spPr bwMode="auto">
          <a:xfrm>
            <a:off x="359178" y="5118100"/>
            <a:ext cx="3134909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66CC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Còn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lại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    :  10 ô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tô</a:t>
            </a:r>
            <a:endParaRPr lang="en-US" sz="2800" b="1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169996" name="Text Box 12"/>
          <p:cNvSpPr txBox="1">
            <a:spLocks noChangeArrowheads="1"/>
          </p:cNvSpPr>
          <p:nvPr/>
        </p:nvSpPr>
        <p:spPr bwMode="auto">
          <a:xfrm>
            <a:off x="359178" y="5648980"/>
            <a:ext cx="366830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66CC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Rời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bến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   : …. ô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tô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?</a:t>
            </a:r>
          </a:p>
        </p:txBody>
      </p:sp>
      <p:sp>
        <p:nvSpPr>
          <p:cNvPr id="169998" name="Text Box 14"/>
          <p:cNvSpPr txBox="1">
            <a:spLocks noChangeArrowheads="1"/>
          </p:cNvSpPr>
          <p:nvPr/>
        </p:nvSpPr>
        <p:spPr bwMode="auto">
          <a:xfrm>
            <a:off x="6161087" y="4124980"/>
            <a:ext cx="1676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 err="1" smtClean="0">
                <a:solidFill>
                  <a:srgbClr val="00B050"/>
                </a:solidFill>
                <a:latin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</a:rPr>
              <a:t>giải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en-US" sz="2800" dirty="0">
                <a:solidFill>
                  <a:srgbClr val="00B050"/>
                </a:solidFill>
                <a:latin typeface="Times New Roman" pitchFamily="18" charset="0"/>
              </a:rPr>
              <a:t>  </a:t>
            </a:r>
          </a:p>
        </p:txBody>
      </p:sp>
      <p:sp>
        <p:nvSpPr>
          <p:cNvPr id="169999" name="Text Box 15"/>
          <p:cNvSpPr txBox="1">
            <a:spLocks noChangeArrowheads="1"/>
          </p:cNvSpPr>
          <p:nvPr/>
        </p:nvSpPr>
        <p:spPr bwMode="auto">
          <a:xfrm>
            <a:off x="4713287" y="4648200"/>
            <a:ext cx="41148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</a:rPr>
              <a:t>     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ô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tô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đã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rời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bến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là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:</a:t>
            </a:r>
            <a:endParaRPr lang="vi-VN" sz="2800" b="1" dirty="0" smtClean="0">
              <a:solidFill>
                <a:srgbClr val="C00000"/>
              </a:solidFill>
              <a:latin typeface="Times New Roman" pitchFamily="18" charset="0"/>
            </a:endParaRPr>
          </a:p>
          <a:p>
            <a:r>
              <a:rPr lang="vi-VN" sz="2800" b="1" dirty="0" smtClean="0">
                <a:solidFill>
                  <a:srgbClr val="C00000"/>
                </a:solidFill>
                <a:latin typeface="Times New Roman" pitchFamily="18" charset="0"/>
              </a:rPr>
              <a:t>            35 – 10 = 25 (ô tô)</a:t>
            </a:r>
          </a:p>
          <a:p>
            <a:r>
              <a:rPr lang="vi-VN" sz="2800" b="1" dirty="0" smtClean="0">
                <a:solidFill>
                  <a:srgbClr val="C00000"/>
                </a:solidFill>
                <a:latin typeface="Times New Roman" pitchFamily="18" charset="0"/>
              </a:rPr>
              <a:t>                Đáp số: 25 ô tô</a:t>
            </a:r>
          </a:p>
          <a:p>
            <a:r>
              <a:rPr lang="en-US" sz="2800" b="1" dirty="0" smtClean="0">
                <a:solidFill>
                  <a:srgbClr val="FF0066"/>
                </a:solidFill>
                <a:latin typeface="Times New Roman" pitchFamily="18" charset="0"/>
              </a:rPr>
              <a:t>  </a:t>
            </a:r>
            <a:endParaRPr lang="en-US" sz="2800" b="1" dirty="0">
              <a:solidFill>
                <a:srgbClr val="FF0066"/>
              </a:solidFill>
              <a:latin typeface="Times New Roman" pitchFamily="18" charset="0"/>
            </a:endParaRP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1938219" y="152400"/>
            <a:ext cx="8410828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vi-VN" sz="4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3600" b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Tìm </a:t>
            </a:r>
            <a:r>
              <a:rPr lang="vi-VN" sz="36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số trừ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dirty="0" smtClean="0">
                <a:latin typeface="Times New Roman" pitchFamily="18" charset="0"/>
                <a:cs typeface="Times New Roman" pitchFamily="18" charset="0"/>
              </a:rPr>
            </a:br>
            <a:endParaRPr lang="vi-VN" sz="40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32"/>
          <p:cNvGrpSpPr/>
          <p:nvPr/>
        </p:nvGrpSpPr>
        <p:grpSpPr>
          <a:xfrm>
            <a:off x="4483893" y="4177506"/>
            <a:ext cx="5410994" cy="2223294"/>
            <a:chOff x="4483893" y="3569494"/>
            <a:chExt cx="5410994" cy="2223294"/>
          </a:xfrm>
        </p:grpSpPr>
        <p:cxnSp>
          <p:nvCxnSpPr>
            <p:cNvPr id="11" name="Straight Connector 10"/>
            <p:cNvCxnSpPr/>
            <p:nvPr/>
          </p:nvCxnSpPr>
          <p:spPr>
            <a:xfrm rot="5400000">
              <a:off x="3373437" y="4679950"/>
              <a:ext cx="2222500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0800000">
              <a:off x="4484687" y="5791200"/>
              <a:ext cx="5410200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169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99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99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99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9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99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99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169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169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/>
      <p:bldP spid="169990" grpId="0"/>
      <p:bldP spid="169992" grpId="0"/>
      <p:bldP spid="169994" grpId="0"/>
      <p:bldP spid="169996" grpId="0"/>
      <p:bldP spid="169998" grpId="0"/>
      <p:bldP spid="16999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4" descr="Bauernba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1415" y="1905000"/>
            <a:ext cx="11966945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46098" y="695236"/>
            <a:ext cx="12086800" cy="1200329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Kính</a:t>
            </a:r>
            <a:r>
              <a:rPr lang="en-US" sz="36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 </a:t>
            </a:r>
            <a:r>
              <a:rPr lang="en-US" sz="36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chúc</a:t>
            </a:r>
            <a:r>
              <a:rPr lang="en-US" sz="36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 </a:t>
            </a:r>
            <a:r>
              <a:rPr lang="en-US" sz="36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quý</a:t>
            </a:r>
            <a:r>
              <a:rPr lang="en-US" sz="36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 </a:t>
            </a:r>
            <a:r>
              <a:rPr lang="en-US" sz="36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thầy</a:t>
            </a:r>
            <a:r>
              <a:rPr lang="en-US" sz="36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 </a:t>
            </a:r>
            <a:r>
              <a:rPr lang="en-US" sz="36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cô</a:t>
            </a:r>
            <a:r>
              <a:rPr lang="en-US" sz="36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 </a:t>
            </a:r>
            <a:r>
              <a:rPr lang="en-US" sz="36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Nhiều</a:t>
            </a:r>
            <a:r>
              <a:rPr lang="en-US" sz="36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 </a:t>
            </a:r>
            <a:r>
              <a:rPr lang="en-US" sz="36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sức</a:t>
            </a:r>
            <a:r>
              <a:rPr lang="en-US" sz="36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 </a:t>
            </a:r>
            <a:r>
              <a:rPr lang="en-US" sz="36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khỏe</a:t>
            </a:r>
            <a:endParaRPr lang="en-US" sz="36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Chúc</a:t>
            </a:r>
            <a:r>
              <a:rPr lang="en-US" sz="36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 </a:t>
            </a:r>
            <a:r>
              <a:rPr lang="en-US" sz="36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các</a:t>
            </a:r>
            <a:r>
              <a:rPr lang="en-US" sz="36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 </a:t>
            </a:r>
            <a:r>
              <a:rPr lang="en-US" sz="36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em</a:t>
            </a:r>
            <a:r>
              <a:rPr lang="en-US" sz="36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 </a:t>
            </a:r>
            <a:r>
              <a:rPr lang="en-US" sz="36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chăm</a:t>
            </a:r>
            <a:r>
              <a:rPr lang="en-US" sz="36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 </a:t>
            </a:r>
            <a:r>
              <a:rPr lang="en-US" sz="36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ngoan</a:t>
            </a:r>
            <a:r>
              <a:rPr lang="en-US" sz="36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 </a:t>
            </a:r>
            <a:r>
              <a:rPr lang="en-US" sz="36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học</a:t>
            </a:r>
            <a:r>
              <a:rPr lang="en-US" sz="36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 </a:t>
            </a:r>
            <a:r>
              <a:rPr lang="en-US" sz="36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giỏi</a:t>
            </a:r>
            <a:endParaRPr lang="en-US" sz="36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60"/>
                            </p:stCondLst>
                            <p:childTnLst>
                              <p:par>
                                <p:cTn id="10" presetID="1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9dd4063eadc5bc925d0204dea74c6f3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697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 descr="184533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5608" y="3113682"/>
            <a:ext cx="4035463" cy="3195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2277" name="WordArt 5"/>
          <p:cNvSpPr>
            <a:spLocks noChangeArrowheads="1" noChangeShapeType="1" noTextEdit="1"/>
          </p:cNvSpPr>
          <p:nvPr/>
        </p:nvSpPr>
        <p:spPr bwMode="auto">
          <a:xfrm>
            <a:off x="1622637" y="1196752"/>
            <a:ext cx="9431576" cy="2548136"/>
          </a:xfrm>
          <a:prstGeom prst="rect">
            <a:avLst/>
          </a:prstGeom>
          <a:ln w="9525">
            <a:noFill/>
            <a:round/>
            <a:headEnd/>
            <a:tailEnd/>
          </a:ln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vi-VN" sz="3600" b="1" kern="10" dirty="0">
                <a:solidFill>
                  <a:srgbClr val="3333FF"/>
                </a:solidFill>
                <a:latin typeface="+mj-lt"/>
                <a:cs typeface="Calibri" pitchFamily="34" charset="0"/>
              </a:rPr>
              <a:t>Nào ta cùng khởi động</a:t>
            </a:r>
          </a:p>
        </p:txBody>
      </p:sp>
    </p:spTree>
    <p:extLst>
      <p:ext uri="{BB962C8B-B14F-4D97-AF65-F5344CB8AC3E}">
        <p14:creationId xmlns:p14="http://schemas.microsoft.com/office/powerpoint/2010/main" val="3036426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8227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4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0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1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2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822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3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822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4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822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227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C:\Users\Administrator\Desktop\tải xuống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27763" y="1214422"/>
            <a:ext cx="3571900" cy="2357454"/>
          </a:xfrm>
          <a:prstGeom prst="rect">
            <a:avLst/>
          </a:prstGeom>
          <a:noFill/>
        </p:spPr>
      </p:pic>
      <p:pic>
        <p:nvPicPr>
          <p:cNvPr id="2053" name="Picture 5" descr="C:\Users\Administrator\Desktop\tải xuống (1).jpg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441536" y="1214422"/>
            <a:ext cx="3786241" cy="2357454"/>
          </a:xfrm>
          <a:prstGeom prst="rect">
            <a:avLst/>
          </a:prstGeom>
          <a:noFill/>
        </p:spPr>
      </p:pic>
      <p:pic>
        <p:nvPicPr>
          <p:cNvPr id="2054" name="Picture 6" descr="C:\Users\Administrator\Desktop\tải xuống (2).jpg">
            <a:hlinkClick r:id="rId7" action="ppaction://hlinksldjump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441549" y="3571876"/>
            <a:ext cx="3786214" cy="2357454"/>
          </a:xfrm>
          <a:prstGeom prst="rect">
            <a:avLst/>
          </a:prstGeom>
          <a:noFill/>
        </p:spPr>
      </p:pic>
      <p:pic>
        <p:nvPicPr>
          <p:cNvPr id="2055" name="Picture 7" descr="C:\Users\Administrator\Desktop\images.jpg">
            <a:hlinkClick r:id="rId9" action="ppaction://hlinksldjump"/>
          </p:cNvPr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227763" y="3571876"/>
            <a:ext cx="3571900" cy="2357454"/>
          </a:xfrm>
          <a:prstGeom prst="rect">
            <a:avLst/>
          </a:prstGeom>
          <a:noFill/>
        </p:spPr>
      </p:pic>
      <p:grpSp>
        <p:nvGrpSpPr>
          <p:cNvPr id="15" name="Group 52"/>
          <p:cNvGrpSpPr>
            <a:grpSpLocks/>
          </p:cNvGrpSpPr>
          <p:nvPr/>
        </p:nvGrpSpPr>
        <p:grpSpPr bwMode="auto">
          <a:xfrm>
            <a:off x="0" y="6234116"/>
            <a:ext cx="12169775" cy="592137"/>
            <a:chOff x="0" y="3947"/>
            <a:chExt cx="5760" cy="373"/>
          </a:xfrm>
        </p:grpSpPr>
        <p:grpSp>
          <p:nvGrpSpPr>
            <p:cNvPr id="16" name="Group 53"/>
            <p:cNvGrpSpPr>
              <a:grpSpLocks/>
            </p:cNvGrpSpPr>
            <p:nvPr/>
          </p:nvGrpSpPr>
          <p:grpSpPr bwMode="auto">
            <a:xfrm>
              <a:off x="0" y="3947"/>
              <a:ext cx="2892" cy="373"/>
              <a:chOff x="0" y="3947"/>
              <a:chExt cx="2988" cy="373"/>
            </a:xfrm>
          </p:grpSpPr>
          <p:pic>
            <p:nvPicPr>
              <p:cNvPr id="20" name="Picture 54" descr="ESTREGS1"/>
              <p:cNvPicPr>
                <a:picLocks noChangeAspect="1" noChangeArrowheads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3947"/>
                <a:ext cx="1500" cy="3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1" name="Picture 55" descr="ESTREGS1"/>
              <p:cNvPicPr>
                <a:picLocks noChangeAspect="1" noChangeArrowheads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88" y="3947"/>
                <a:ext cx="1500" cy="3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17" name="Group 56"/>
            <p:cNvGrpSpPr>
              <a:grpSpLocks/>
            </p:cNvGrpSpPr>
            <p:nvPr/>
          </p:nvGrpSpPr>
          <p:grpSpPr bwMode="auto">
            <a:xfrm>
              <a:off x="2880" y="3947"/>
              <a:ext cx="2880" cy="373"/>
              <a:chOff x="0" y="3947"/>
              <a:chExt cx="2988" cy="373"/>
            </a:xfrm>
          </p:grpSpPr>
          <p:pic>
            <p:nvPicPr>
              <p:cNvPr id="18" name="Picture 57" descr="ESTREGS1"/>
              <p:cNvPicPr>
                <a:picLocks noChangeAspect="1" noChangeArrowheads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3947"/>
                <a:ext cx="1500" cy="3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9" name="Picture 58" descr="ESTREGS1"/>
              <p:cNvPicPr>
                <a:picLocks noChangeAspect="1" noChangeArrowheads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88" y="3947"/>
                <a:ext cx="1500" cy="3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pic>
        <p:nvPicPr>
          <p:cNvPr id="22" name="Picture 6" descr="POINSET2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-7310" y="-110511"/>
            <a:ext cx="2000250" cy="1753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6" descr="POINSET2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0261907" y="5429264"/>
            <a:ext cx="1907868" cy="1428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6" descr="POINSET2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10392557" y="0"/>
            <a:ext cx="1777217" cy="157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6" descr="POINSET2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>
            <a:off x="36845" y="5286388"/>
            <a:ext cx="1860083" cy="1565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TextBox 25"/>
          <p:cNvSpPr txBox="1"/>
          <p:nvPr/>
        </p:nvSpPr>
        <p:spPr>
          <a:xfrm>
            <a:off x="2158647" y="357166"/>
            <a:ext cx="87268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4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4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vi-VN" sz="44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Chọn c</a:t>
            </a:r>
            <a:r>
              <a:rPr lang="en-US" sz="44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on </a:t>
            </a:r>
            <a:r>
              <a:rPr lang="en-US" sz="44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4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44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endParaRPr lang="vi-VN" sz="4400" b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Pentagon 7">
            <a:hlinkClick r:id="rId13" action="ppaction://hlinksldjump"/>
            <a:extLst>
              <a:ext uri="{FF2B5EF4-FFF2-40B4-BE49-F238E27FC236}">
                <a16:creationId xmlns="" xmlns:a16="http://schemas.microsoft.com/office/drawing/2014/main" id="{D6476217-521C-4A4B-9E09-E0834697884E}"/>
              </a:ext>
            </a:extLst>
          </p:cNvPr>
          <p:cNvSpPr/>
          <p:nvPr/>
        </p:nvSpPr>
        <p:spPr>
          <a:xfrm rot="5400000" flipH="1">
            <a:off x="-16701" y="6250814"/>
            <a:ext cx="617632" cy="584235"/>
          </a:xfrm>
          <a:prstGeom prst="homePlat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2754">
              <a:defRPr/>
            </a:pPr>
            <a:endParaRPr lang="vi-VN" sz="3194" b="1" dirty="0">
              <a:solidFill>
                <a:srgbClr val="5B9BD5">
                  <a:lumMod val="75000"/>
                </a:srgb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8" name="Down Arrow 27">
            <a:hlinkClick r:id="rId9" action="ppaction://hlinksldjump"/>
          </p:cNvPr>
          <p:cNvSpPr/>
          <p:nvPr/>
        </p:nvSpPr>
        <p:spPr>
          <a:xfrm rot="16200000">
            <a:off x="10806919" y="5340643"/>
            <a:ext cx="390013" cy="681524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2054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7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0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0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0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0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5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6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8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5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nip Diagonal Corner Rectangle 3"/>
          <p:cNvSpPr/>
          <p:nvPr/>
        </p:nvSpPr>
        <p:spPr>
          <a:xfrm>
            <a:off x="1296660" y="1954560"/>
            <a:ext cx="10116819" cy="2160240"/>
          </a:xfrm>
          <a:prstGeom prst="snip2DiagRect">
            <a:avLst/>
          </a:prstGeom>
          <a:solidFill>
            <a:schemeClr val="bg1">
              <a:alpha val="75000"/>
            </a:scheme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0" hangingPunct="0">
              <a:spcBef>
                <a:spcPct val="50000"/>
              </a:spcBef>
            </a:pPr>
            <a:r>
              <a:rPr lang="en-US" altLang="en-US" sz="3600" b="1" i="1" dirty="0" smtClean="0">
                <a:solidFill>
                  <a:srgbClr val="7030A0"/>
                </a:solidFill>
                <a:latin typeface="Cambria" pitchFamily="18" charset="0"/>
              </a:rPr>
              <a:t>   </a:t>
            </a:r>
            <a:r>
              <a:rPr lang="en-US" altLang="en-US" sz="40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altLang="en-US" sz="40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en-US" sz="40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altLang="en-US" sz="40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vi-VN" altLang="en-US" sz="40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0" hangingPunct="0">
              <a:spcBef>
                <a:spcPct val="50000"/>
              </a:spcBef>
            </a:pPr>
            <a:r>
              <a:rPr lang="vi-VN" altLang="en-US" sz="40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100 - 38 </a:t>
            </a:r>
            <a:endParaRPr lang="en-US" altLang="en-US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Pentagon 5">
            <a:hlinkClick r:id="rId3" action="ppaction://hlinksldjump"/>
          </p:cNvPr>
          <p:cNvSpPr/>
          <p:nvPr/>
        </p:nvSpPr>
        <p:spPr>
          <a:xfrm flipH="1">
            <a:off x="8895526" y="5373216"/>
            <a:ext cx="3056931" cy="999659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2754">
              <a:defRPr/>
            </a:pPr>
            <a:r>
              <a:rPr lang="en-US" sz="3194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QUAY VỀ</a:t>
            </a:r>
            <a:endParaRPr lang="vi-VN" sz="3194" b="1" dirty="0">
              <a:solidFill>
                <a:schemeClr val="accent2">
                  <a:lumMod val="20000"/>
                  <a:lumOff val="8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8065" y="1899679"/>
            <a:ext cx="1623272" cy="1986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9321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nip Diagonal Corner Rectangle 3"/>
          <p:cNvSpPr/>
          <p:nvPr/>
        </p:nvSpPr>
        <p:spPr>
          <a:xfrm>
            <a:off x="1296660" y="2743200"/>
            <a:ext cx="10119748" cy="2100735"/>
          </a:xfrm>
          <a:prstGeom prst="snip2DiagRect">
            <a:avLst/>
          </a:prstGeom>
          <a:solidFill>
            <a:schemeClr val="bg1">
              <a:alpha val="75000"/>
            </a:scheme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0" hangingPunct="0">
              <a:spcBef>
                <a:spcPct val="50000"/>
              </a:spcBef>
            </a:pPr>
            <a:r>
              <a:rPr lang="en-US" altLang="en-US" sz="40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en-US" sz="40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nhẩm</a:t>
            </a:r>
            <a:r>
              <a:rPr lang="en-US" altLang="en-US" sz="40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vi-VN" altLang="en-US" sz="4000" b="1" i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alt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100 - 60 = </a:t>
            </a:r>
            <a:endParaRPr lang="en-US" altLang="en-US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8065" y="2737879"/>
            <a:ext cx="1623272" cy="1986521"/>
          </a:xfrm>
          <a:prstGeom prst="rect">
            <a:avLst/>
          </a:prstGeom>
        </p:spPr>
      </p:pic>
      <p:sp>
        <p:nvSpPr>
          <p:cNvPr id="8" name="Pentagon 7">
            <a:hlinkClick r:id="rId4" action="ppaction://hlinksldjump"/>
          </p:cNvPr>
          <p:cNvSpPr/>
          <p:nvPr/>
        </p:nvSpPr>
        <p:spPr>
          <a:xfrm flipH="1">
            <a:off x="8895526" y="5613041"/>
            <a:ext cx="3056931" cy="999659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2754">
              <a:defRPr/>
            </a:pPr>
            <a:r>
              <a:rPr lang="en-US" sz="3194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QUAY VỀ</a:t>
            </a:r>
            <a:endParaRPr lang="vi-VN" sz="3194" b="1" dirty="0">
              <a:solidFill>
                <a:schemeClr val="accent2">
                  <a:lumMod val="20000"/>
                  <a:lumOff val="8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5525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nip Diagonal Corner Rectangle 3"/>
          <p:cNvSpPr/>
          <p:nvPr/>
        </p:nvSpPr>
        <p:spPr>
          <a:xfrm>
            <a:off x="1273466" y="2242665"/>
            <a:ext cx="10140013" cy="2100735"/>
          </a:xfrm>
          <a:prstGeom prst="snip2DiagRect">
            <a:avLst/>
          </a:prstGeom>
          <a:solidFill>
            <a:schemeClr val="bg1">
              <a:alpha val="75000"/>
            </a:scheme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eaLnBrk="0" hangingPunct="0">
              <a:spcBef>
                <a:spcPct val="50000"/>
              </a:spcBef>
            </a:pPr>
            <a:r>
              <a:rPr lang="en-US" altLang="en-US" sz="3600" b="1" dirty="0">
                <a:solidFill>
                  <a:srgbClr val="0000FF"/>
                </a:solidFill>
                <a:latin typeface="Cambria" pitchFamily="18" charset="0"/>
              </a:rPr>
              <a:t>    </a:t>
            </a:r>
            <a:endParaRPr lang="vi-VN" altLang="en-US" sz="3600" b="1" dirty="0" smtClean="0">
              <a:solidFill>
                <a:srgbClr val="0000FF"/>
              </a:solidFill>
              <a:latin typeface="Cambria" pitchFamily="18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n-US" altLang="en-US" sz="40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altLang="en-US" sz="40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b="1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en-US" sz="40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b="1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altLang="en-US" sz="40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en-US" sz="40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  </a:t>
            </a:r>
            <a:endParaRPr lang="vi-VN" altLang="en-US" sz="4000" b="1" i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n-US" altLang="en-US" sz="40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altLang="en-US" sz="4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100 - 4 </a:t>
            </a:r>
            <a:r>
              <a:rPr lang="en-US" alt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en-US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spcBef>
                <a:spcPct val="50000"/>
              </a:spcBef>
            </a:pPr>
            <a:endParaRPr lang="en-US" altLang="en-US" sz="3600" b="1" i="1" dirty="0">
              <a:solidFill>
                <a:srgbClr val="7030A0"/>
              </a:solidFill>
              <a:latin typeface="Cambria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8065" y="1975879"/>
            <a:ext cx="1623272" cy="1986521"/>
          </a:xfrm>
          <a:prstGeom prst="rect">
            <a:avLst/>
          </a:prstGeom>
        </p:spPr>
      </p:pic>
      <p:sp>
        <p:nvSpPr>
          <p:cNvPr id="8" name="Pentagon 7">
            <a:hlinkClick r:id="rId4" action="ppaction://hlinksldjump"/>
          </p:cNvPr>
          <p:cNvSpPr/>
          <p:nvPr/>
        </p:nvSpPr>
        <p:spPr>
          <a:xfrm flipH="1">
            <a:off x="8895526" y="5613041"/>
            <a:ext cx="3056931" cy="999659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2754">
              <a:defRPr/>
            </a:pPr>
            <a:r>
              <a:rPr lang="en-US" sz="3194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QUAY VỀ</a:t>
            </a:r>
            <a:endParaRPr lang="vi-VN" sz="3194" b="1" dirty="0">
              <a:solidFill>
                <a:schemeClr val="accent2">
                  <a:lumMod val="20000"/>
                  <a:lumOff val="8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8608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74887" y="1004170"/>
            <a:ext cx="7543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9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 số trừ</a:t>
            </a:r>
            <a:endParaRPr lang="en-US" sz="9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3037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AutoShape 18"/>
          <p:cNvSpPr>
            <a:spLocks/>
          </p:cNvSpPr>
          <p:nvPr/>
        </p:nvSpPr>
        <p:spPr bwMode="auto">
          <a:xfrm rot="5400000">
            <a:off x="2172537" y="2429925"/>
            <a:ext cx="533400" cy="4046027"/>
          </a:xfrm>
          <a:prstGeom prst="rightBrace">
            <a:avLst>
              <a:gd name="adj1" fmla="val 107866"/>
              <a:gd name="adj2" fmla="val 50000"/>
            </a:avLst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 rot="10800000" vert="eaVert" wrap="none" anchor="ctr"/>
          <a:lstStyle/>
          <a:p>
            <a:pPr algn="ctr"/>
            <a:endParaRPr lang="en-US">
              <a:solidFill>
                <a:srgbClr val="FF00FF"/>
              </a:solidFill>
            </a:endParaRPr>
          </a:p>
        </p:txBody>
      </p:sp>
      <p:sp>
        <p:nvSpPr>
          <p:cNvPr id="46" name="Text Box 19"/>
          <p:cNvSpPr txBox="1">
            <a:spLocks noChangeArrowheads="1"/>
          </p:cNvSpPr>
          <p:nvPr/>
        </p:nvSpPr>
        <p:spPr bwMode="auto">
          <a:xfrm>
            <a:off x="1476854" y="4862513"/>
            <a:ext cx="207620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10 ô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Rectangle 3"/>
          <p:cNvSpPr>
            <a:spLocks noChangeArrowheads="1"/>
          </p:cNvSpPr>
          <p:nvPr/>
        </p:nvSpPr>
        <p:spPr bwMode="auto">
          <a:xfrm>
            <a:off x="405659" y="2552700"/>
            <a:ext cx="811318" cy="8001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Verdana" pitchFamily="34" charset="0"/>
            </a:endParaRPr>
          </a:p>
        </p:txBody>
      </p:sp>
      <p:sp>
        <p:nvSpPr>
          <p:cNvPr id="56" name="Rectangle 3"/>
          <p:cNvSpPr>
            <a:spLocks noChangeArrowheads="1"/>
          </p:cNvSpPr>
          <p:nvPr/>
        </p:nvSpPr>
        <p:spPr bwMode="auto">
          <a:xfrm>
            <a:off x="397208" y="3341688"/>
            <a:ext cx="811318" cy="8001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Verdana" pitchFamily="34" charset="0"/>
            </a:endParaRPr>
          </a:p>
        </p:txBody>
      </p:sp>
      <p:sp>
        <p:nvSpPr>
          <p:cNvPr id="57" name="Rectangle 3"/>
          <p:cNvSpPr>
            <a:spLocks noChangeArrowheads="1"/>
          </p:cNvSpPr>
          <p:nvPr/>
        </p:nvSpPr>
        <p:spPr bwMode="auto">
          <a:xfrm>
            <a:off x="1216978" y="3346450"/>
            <a:ext cx="811318" cy="8001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Verdana" pitchFamily="34" charset="0"/>
            </a:endParaRPr>
          </a:p>
        </p:txBody>
      </p:sp>
      <p:sp>
        <p:nvSpPr>
          <p:cNvPr id="58" name="Rectangle 3"/>
          <p:cNvSpPr>
            <a:spLocks noChangeArrowheads="1"/>
          </p:cNvSpPr>
          <p:nvPr/>
        </p:nvSpPr>
        <p:spPr bwMode="auto">
          <a:xfrm>
            <a:off x="2028296" y="3352800"/>
            <a:ext cx="811318" cy="8001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Verdana" pitchFamily="34" charset="0"/>
            </a:endParaRPr>
          </a:p>
        </p:txBody>
      </p:sp>
      <p:sp>
        <p:nvSpPr>
          <p:cNvPr id="59" name="Rectangle 3"/>
          <p:cNvSpPr>
            <a:spLocks noChangeArrowheads="1"/>
          </p:cNvSpPr>
          <p:nvPr/>
        </p:nvSpPr>
        <p:spPr bwMode="auto">
          <a:xfrm>
            <a:off x="2839614" y="3352800"/>
            <a:ext cx="811318" cy="8001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Verdana" pitchFamily="34" charset="0"/>
            </a:endParaRPr>
          </a:p>
        </p:txBody>
      </p:sp>
      <p:sp>
        <p:nvSpPr>
          <p:cNvPr id="60" name="Rectangle 3"/>
          <p:cNvSpPr>
            <a:spLocks noChangeArrowheads="1"/>
          </p:cNvSpPr>
          <p:nvPr/>
        </p:nvSpPr>
        <p:spPr bwMode="auto">
          <a:xfrm>
            <a:off x="3650933" y="2552178"/>
            <a:ext cx="811318" cy="8001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Verdana" pitchFamily="34" charset="0"/>
            </a:endParaRPr>
          </a:p>
        </p:txBody>
      </p:sp>
      <p:sp>
        <p:nvSpPr>
          <p:cNvPr id="61" name="Rectangle 3"/>
          <p:cNvSpPr>
            <a:spLocks noChangeArrowheads="1"/>
          </p:cNvSpPr>
          <p:nvPr/>
        </p:nvSpPr>
        <p:spPr bwMode="auto">
          <a:xfrm>
            <a:off x="3650933" y="3352800"/>
            <a:ext cx="811318" cy="8001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Verdana" pitchFamily="34" charset="0"/>
            </a:endParaRPr>
          </a:p>
        </p:txBody>
      </p:sp>
      <p:sp>
        <p:nvSpPr>
          <p:cNvPr id="62" name="Rectangle 3"/>
          <p:cNvSpPr>
            <a:spLocks noChangeArrowheads="1"/>
          </p:cNvSpPr>
          <p:nvPr/>
        </p:nvSpPr>
        <p:spPr bwMode="auto">
          <a:xfrm>
            <a:off x="2028296" y="2552700"/>
            <a:ext cx="811318" cy="8001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Verdana" pitchFamily="34" charset="0"/>
            </a:endParaRPr>
          </a:p>
        </p:txBody>
      </p:sp>
      <p:sp>
        <p:nvSpPr>
          <p:cNvPr id="63" name="Rectangle 3"/>
          <p:cNvSpPr>
            <a:spLocks noChangeArrowheads="1"/>
          </p:cNvSpPr>
          <p:nvPr/>
        </p:nvSpPr>
        <p:spPr bwMode="auto">
          <a:xfrm>
            <a:off x="2839614" y="2552700"/>
            <a:ext cx="811318" cy="8001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Verdana" pitchFamily="34" charset="0"/>
            </a:endParaRPr>
          </a:p>
        </p:txBody>
      </p:sp>
      <p:sp>
        <p:nvSpPr>
          <p:cNvPr id="64" name="Rectangle 3"/>
          <p:cNvSpPr>
            <a:spLocks noChangeArrowheads="1"/>
          </p:cNvSpPr>
          <p:nvPr/>
        </p:nvSpPr>
        <p:spPr bwMode="auto">
          <a:xfrm>
            <a:off x="1216978" y="2552700"/>
            <a:ext cx="811318" cy="8001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Verdana" pitchFamily="34" charset="0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1938219" y="381000"/>
            <a:ext cx="8410828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vi-VN" sz="4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7200" b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Tìm </a:t>
            </a:r>
            <a:r>
              <a:rPr lang="vi-VN" sz="72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số trừ</a:t>
            </a:r>
            <a:r>
              <a:rPr lang="en-US" sz="7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7200" b="1" dirty="0" smtClean="0">
                <a:latin typeface="Times New Roman" pitchFamily="18" charset="0"/>
                <a:cs typeface="Times New Roman" pitchFamily="18" charset="0"/>
              </a:rPr>
            </a:br>
            <a:endParaRPr lang="vi-VN" sz="7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AutoShape 18"/>
          <p:cNvSpPr>
            <a:spLocks/>
          </p:cNvSpPr>
          <p:nvPr/>
        </p:nvSpPr>
        <p:spPr bwMode="auto">
          <a:xfrm rot="5400000">
            <a:off x="2172537" y="2429925"/>
            <a:ext cx="533400" cy="4046027"/>
          </a:xfrm>
          <a:prstGeom prst="rightBrace">
            <a:avLst>
              <a:gd name="adj1" fmla="val 107866"/>
              <a:gd name="adj2" fmla="val 50000"/>
            </a:avLst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 rot="10800000" vert="eaVert" wrap="none" anchor="ctr"/>
          <a:lstStyle/>
          <a:p>
            <a:pPr algn="ctr"/>
            <a:endParaRPr lang="en-US">
              <a:solidFill>
                <a:srgbClr val="FF00FF"/>
              </a:solidFill>
            </a:endParaRPr>
          </a:p>
        </p:txBody>
      </p:sp>
      <p:sp>
        <p:nvSpPr>
          <p:cNvPr id="45" name="AutoShape 23"/>
          <p:cNvSpPr>
            <a:spLocks/>
          </p:cNvSpPr>
          <p:nvPr/>
        </p:nvSpPr>
        <p:spPr bwMode="auto">
          <a:xfrm rot="-5400000">
            <a:off x="1420767" y="1033841"/>
            <a:ext cx="395288" cy="2442406"/>
          </a:xfrm>
          <a:prstGeom prst="rightBrace">
            <a:avLst>
              <a:gd name="adj1" fmla="val 111056"/>
              <a:gd name="adj2" fmla="val 50000"/>
            </a:avLst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endParaRPr lang="en-US">
              <a:solidFill>
                <a:srgbClr val="FF00FF"/>
              </a:solidFill>
            </a:endParaRPr>
          </a:p>
        </p:txBody>
      </p:sp>
      <p:sp>
        <p:nvSpPr>
          <p:cNvPr id="6149" name="Text Box 19"/>
          <p:cNvSpPr txBox="1">
            <a:spLocks noChangeArrowheads="1"/>
          </p:cNvSpPr>
          <p:nvPr/>
        </p:nvSpPr>
        <p:spPr bwMode="auto">
          <a:xfrm>
            <a:off x="1476854" y="4862513"/>
            <a:ext cx="207620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10 ô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 Box 19"/>
          <p:cNvSpPr txBox="1">
            <a:spLocks noChangeArrowheads="1"/>
          </p:cNvSpPr>
          <p:nvPr/>
        </p:nvSpPr>
        <p:spPr bwMode="auto">
          <a:xfrm>
            <a:off x="811318" y="1447800"/>
            <a:ext cx="187102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 ô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TextBox 50"/>
          <p:cNvSpPr txBox="1">
            <a:spLocks noChangeArrowheads="1"/>
          </p:cNvSpPr>
          <p:nvPr/>
        </p:nvSpPr>
        <p:spPr bwMode="auto">
          <a:xfrm>
            <a:off x="3150197" y="2952751"/>
            <a:ext cx="963441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 i="1">
                <a:latin typeface="Times New Roman" pitchFamily="18" charset="0"/>
                <a:cs typeface="Times New Roman" pitchFamily="18" charset="0"/>
              </a:rPr>
              <a:t> x</a:t>
            </a:r>
            <a:endParaRPr lang="en-US" sz="4000"/>
          </a:p>
        </p:txBody>
      </p:sp>
      <p:sp>
        <p:nvSpPr>
          <p:cNvPr id="37" name="Rectangle 3"/>
          <p:cNvSpPr>
            <a:spLocks noChangeArrowheads="1"/>
          </p:cNvSpPr>
          <p:nvPr/>
        </p:nvSpPr>
        <p:spPr bwMode="auto">
          <a:xfrm>
            <a:off x="405659" y="2552700"/>
            <a:ext cx="811318" cy="8001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Verdana" pitchFamily="34" charset="0"/>
            </a:endParaRPr>
          </a:p>
        </p:txBody>
      </p:sp>
      <p:sp>
        <p:nvSpPr>
          <p:cNvPr id="56" name="Rectangle 3"/>
          <p:cNvSpPr>
            <a:spLocks noChangeArrowheads="1"/>
          </p:cNvSpPr>
          <p:nvPr/>
        </p:nvSpPr>
        <p:spPr bwMode="auto">
          <a:xfrm>
            <a:off x="397208" y="3341688"/>
            <a:ext cx="811318" cy="8001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Verdana" pitchFamily="34" charset="0"/>
            </a:endParaRPr>
          </a:p>
        </p:txBody>
      </p:sp>
      <p:sp>
        <p:nvSpPr>
          <p:cNvPr id="57" name="Rectangle 3"/>
          <p:cNvSpPr>
            <a:spLocks noChangeArrowheads="1"/>
          </p:cNvSpPr>
          <p:nvPr/>
        </p:nvSpPr>
        <p:spPr bwMode="auto">
          <a:xfrm>
            <a:off x="1216978" y="3346450"/>
            <a:ext cx="811318" cy="8001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Verdana" pitchFamily="34" charset="0"/>
            </a:endParaRPr>
          </a:p>
        </p:txBody>
      </p:sp>
      <p:sp>
        <p:nvSpPr>
          <p:cNvPr id="58" name="Rectangle 3"/>
          <p:cNvSpPr>
            <a:spLocks noChangeArrowheads="1"/>
          </p:cNvSpPr>
          <p:nvPr/>
        </p:nvSpPr>
        <p:spPr bwMode="auto">
          <a:xfrm>
            <a:off x="2028296" y="3352800"/>
            <a:ext cx="811318" cy="8001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Verdana" pitchFamily="34" charset="0"/>
            </a:endParaRPr>
          </a:p>
        </p:txBody>
      </p:sp>
      <p:sp>
        <p:nvSpPr>
          <p:cNvPr id="61" name="Rectangle 3"/>
          <p:cNvSpPr>
            <a:spLocks noChangeArrowheads="1"/>
          </p:cNvSpPr>
          <p:nvPr/>
        </p:nvSpPr>
        <p:spPr bwMode="auto">
          <a:xfrm>
            <a:off x="2839614" y="2552701"/>
            <a:ext cx="1622637" cy="16033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Verdana" pitchFamily="34" charset="0"/>
            </a:endParaRPr>
          </a:p>
        </p:txBody>
      </p:sp>
      <p:sp>
        <p:nvSpPr>
          <p:cNvPr id="62" name="Rectangle 3"/>
          <p:cNvSpPr>
            <a:spLocks noChangeArrowheads="1"/>
          </p:cNvSpPr>
          <p:nvPr/>
        </p:nvSpPr>
        <p:spPr bwMode="auto">
          <a:xfrm>
            <a:off x="2028296" y="2552700"/>
            <a:ext cx="811318" cy="8001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Verdana" pitchFamily="34" charset="0"/>
            </a:endParaRPr>
          </a:p>
        </p:txBody>
      </p:sp>
      <p:sp>
        <p:nvSpPr>
          <p:cNvPr id="64" name="Rectangle 3"/>
          <p:cNvSpPr>
            <a:spLocks noChangeArrowheads="1"/>
          </p:cNvSpPr>
          <p:nvPr/>
        </p:nvSpPr>
        <p:spPr bwMode="auto">
          <a:xfrm>
            <a:off x="1216978" y="2552700"/>
            <a:ext cx="811318" cy="8001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Verdana" pitchFamily="34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858631" y="2552700"/>
            <a:ext cx="1584606" cy="1600200"/>
          </a:xfrm>
          <a:prstGeom prst="rect">
            <a:avLst/>
          </a:prstGeom>
          <a:noFill/>
          <a:ln>
            <a:solidFill>
              <a:schemeClr val="tx1">
                <a:alpha val="94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295981" y="3082926"/>
            <a:ext cx="709904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1938219" y="152400"/>
            <a:ext cx="8410828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vi-VN" sz="4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6600" b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Tìm </a:t>
            </a:r>
            <a:r>
              <a:rPr lang="vi-VN" sz="66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số trừ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dirty="0" smtClean="0">
                <a:latin typeface="Times New Roman" pitchFamily="18" charset="0"/>
                <a:cs typeface="Times New Roman" pitchFamily="18" charset="0"/>
              </a:rPr>
            </a:br>
            <a:endParaRPr lang="vi-VN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7" grpId="0"/>
      <p:bldP spid="51" grpId="0"/>
      <p:bldP spid="61" grpId="0" animBg="1"/>
      <p:bldP spid="40" grpId="0" animBg="1"/>
      <p:bldP spid="2" grpId="0"/>
      <p:bldP spid="2" grpId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3006</TotalTime>
  <Words>441</Words>
  <Application>Microsoft Office PowerPoint</Application>
  <PresentationFormat>Custom</PresentationFormat>
  <Paragraphs>117</Paragraphs>
  <Slides>19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Inspiron 15R</dc:creator>
  <cp:lastModifiedBy>Windows User</cp:lastModifiedBy>
  <cp:revision>317</cp:revision>
  <dcterms:created xsi:type="dcterms:W3CDTF">2017-10-21T04:12:34Z</dcterms:created>
  <dcterms:modified xsi:type="dcterms:W3CDTF">2019-12-22T03:08:29Z</dcterms:modified>
</cp:coreProperties>
</file>