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0" r:id="rId4"/>
    <p:sldId id="262" r:id="rId5"/>
    <p:sldId id="263" r:id="rId6"/>
    <p:sldId id="271" r:id="rId7"/>
    <p:sldId id="265" r:id="rId8"/>
    <p:sldId id="266" r:id="rId9"/>
    <p:sldId id="273" r:id="rId10"/>
    <p:sldId id="26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35"/>
          <p:cNvSpPr>
            <a:spLocks noChangeArrowheads="1" noChangeShapeType="1" noTextEdit="1"/>
          </p:cNvSpPr>
          <p:nvPr/>
        </p:nvSpPr>
        <p:spPr bwMode="auto">
          <a:xfrm>
            <a:off x="2922588" y="6096000"/>
            <a:ext cx="7124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224B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WordArt 38"/>
          <p:cNvSpPr>
            <a:spLocks noChangeArrowheads="1" noChangeShapeType="1" noTextEdit="1"/>
          </p:cNvSpPr>
          <p:nvPr/>
        </p:nvSpPr>
        <p:spPr bwMode="auto">
          <a:xfrm>
            <a:off x="2895601" y="483929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vi-VN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ÁI MỘ A</a:t>
            </a:r>
            <a:r>
              <a:rPr lang="vi-VN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4465638" y="1607001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2857500" y="3962400"/>
            <a:ext cx="6477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cơ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52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10515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170" y="260845"/>
            <a:ext cx="10112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43184" y="767165"/>
            <a:ext cx="762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latin typeface=".VnBodoniH" pitchFamily="34" charset="0"/>
              </a:rPr>
              <a:t>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Ai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19200" y="115044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237235"/>
              </p:ext>
            </p:extLst>
          </p:nvPr>
        </p:nvGraphicFramePr>
        <p:xfrm>
          <a:off x="3352800" y="3048000"/>
          <a:ext cx="4419600" cy="3200402"/>
        </p:xfrm>
        <a:graphic>
          <a:graphicData uri="http://schemas.openxmlformats.org/drawingml/2006/table">
            <a:tbl>
              <a:tblPr/>
              <a:tblGrid>
                <a:gridCol w="757238"/>
                <a:gridCol w="715962"/>
                <a:gridCol w="736600"/>
                <a:gridCol w="736600"/>
                <a:gridCol w="736600"/>
                <a:gridCol w="736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28684" y="1619783"/>
            <a:ext cx="1104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Century School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entury School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Hãy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ghép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các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chữ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cái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theo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chiều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ngang</a:t>
            </a:r>
            <a:r>
              <a:rPr lang="en-US" sz="3600" b="1" dirty="0">
                <a:latin typeface=".VnTime" pitchFamily="34" charset="0"/>
              </a:rPr>
              <a:t>, </a:t>
            </a:r>
            <a:r>
              <a:rPr lang="en-US" sz="3600" b="1" dirty="0" err="1">
                <a:latin typeface=".VnTime" pitchFamily="34" charset="0"/>
              </a:rPr>
              <a:t>dọc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chéo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để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tìm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tên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các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cơ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lẩn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chốn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sau</a:t>
            </a: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3600" b="1" dirty="0" err="1">
                <a:latin typeface=".VnTime" pitchFamily="34" charset="0"/>
              </a:rPr>
              <a:t>mỗi</a:t>
            </a:r>
            <a:r>
              <a:rPr lang="en-US" sz="3600" b="1" dirty="0">
                <a:latin typeface=".VnTime" pitchFamily="34" charset="0"/>
              </a:rPr>
              <a:t> ô </a:t>
            </a:r>
            <a:r>
              <a:rPr lang="en-US" sz="3600" b="1" dirty="0" err="1">
                <a:latin typeface=".VnTime" pitchFamily="34" charset="0"/>
              </a:rPr>
              <a:t>chữ</a:t>
            </a:r>
            <a:r>
              <a:rPr lang="en-US" sz="3600" b="1" dirty="0">
                <a:latin typeface=".VnTime" pitchFamily="34" charset="0"/>
              </a:rPr>
              <a:t>:</a:t>
            </a:r>
            <a:endParaRPr lang="en-US" sz="3600" b="1" dirty="0">
              <a:latin typeface=".VnTime" pitchFamily="34" charset="0"/>
            </a:endParaRPr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>
            <a:off x="5853184" y="3581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5427" y="23717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.VnTime" pitchFamily="34" charset="0"/>
              </a:rPr>
              <a:t>CỦNG CỐ:</a:t>
            </a:r>
            <a:endParaRPr lang="en-US" sz="44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28600" y="1676400"/>
            <a:ext cx="9296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chỉ và nêu tên một số xương của cơ thể?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905000" y="533400"/>
            <a:ext cx="2819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3600" b="1" smtClean="0">
                <a:solidFill>
                  <a:srgbClr val="6E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</a:t>
            </a:r>
            <a:r>
              <a:rPr lang="en-US" sz="3600" b="1" dirty="0">
                <a:solidFill>
                  <a:srgbClr val="6E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</a:p>
        </p:txBody>
      </p:sp>
      <p:pic>
        <p:nvPicPr>
          <p:cNvPr id="9" name="Picture 16" descr="bo x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33400"/>
            <a:ext cx="396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73" y="25249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dirty="0">
                <a:solidFill>
                  <a:srgbClr val="6E00B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 vác vật quá nặng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 s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363765"/>
            <a:ext cx="289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o t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2537" y="1276908"/>
            <a:ext cx="266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600200" y="3421165"/>
            <a:ext cx="22098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828800" y="2354365"/>
            <a:ext cx="1905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8686800" y="1439965"/>
            <a:ext cx="1905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828800" y="4945165"/>
            <a:ext cx="18288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715000" y="4564165"/>
            <a:ext cx="20574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05000" y="1516165"/>
            <a:ext cx="1752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3581400" y="1820965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3581400" y="250676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V="1">
            <a:off x="3657600" y="3116365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5791200" y="2125765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V="1">
            <a:off x="3657600" y="4259365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3581400" y="5173765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V="1">
            <a:off x="7543800" y="387836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8686800" y="197336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867400" y="1516165"/>
            <a:ext cx="1524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5362" y="152400"/>
            <a:ext cx="4374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495800" y="685800"/>
            <a:ext cx="2743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100000">
                <a:srgbClr val="F5FE8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11506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</a:rPr>
              <a:t>*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</a:rPr>
              <a:t>Có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</a:rPr>
              <a:t>rất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</a:rPr>
              <a:t>nhiều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</a:rPr>
              <a:t>cơ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*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Nhờ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bám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vào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xương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mà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ta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thể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thực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hiện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mọi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cử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động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như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chạy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nhảy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ăn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uống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cười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rgbClr val="000099"/>
                </a:solidFill>
                <a:latin typeface=".VnCentury Schoolbook" pitchFamily="34" charset="0"/>
                <a:cs typeface="Times New Roman" pitchFamily="18" charset="0"/>
              </a:rPr>
              <a:t>, …. 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429000" y="228600"/>
            <a:ext cx="5791200" cy="10668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ay du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6576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ay 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6576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533400" y="1600200"/>
            <a:ext cx="11658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1584326"/>
            <a:ext cx="11430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l">
              <a:spcBef>
                <a:spcPct val="50000"/>
              </a:spcBef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l">
              <a:spcBef>
                <a:spcPct val="50000"/>
              </a:spcBef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565422" y="355681"/>
            <a:ext cx="2743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100000">
                <a:srgbClr val="F5FE8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1524000" y="384465"/>
            <a:ext cx="9829800" cy="91093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600" dirty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pic>
        <p:nvPicPr>
          <p:cNvPr id="5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717964"/>
            <a:ext cx="3882736" cy="309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164" y="1593273"/>
            <a:ext cx="3751118" cy="32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282" y="3761510"/>
            <a:ext cx="3581400" cy="29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47244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5100"/>
            <a:ext cx="5181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" y="35052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52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1219200" y="990600"/>
            <a:ext cx="9677400" cy="4876800"/>
            <a:chOff x="672" y="1536"/>
            <a:chExt cx="4656" cy="2400"/>
          </a:xfrm>
        </p:grpSpPr>
        <p:pic>
          <p:nvPicPr>
            <p:cNvPr id="20484" name="Picture 6" descr="untitlednb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536"/>
              <a:ext cx="288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7" descr="untitledasx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536"/>
              <a:ext cx="180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66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293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KTC_Computer</dc:creator>
  <cp:lastModifiedBy>Admin</cp:lastModifiedBy>
  <cp:revision>21</cp:revision>
  <dcterms:created xsi:type="dcterms:W3CDTF">2006-08-16T00:00:00Z</dcterms:created>
  <dcterms:modified xsi:type="dcterms:W3CDTF">2019-09-25T14:36:46Z</dcterms:modified>
</cp:coreProperties>
</file>