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11"/>
  </p:notesMasterIdLst>
  <p:sldIdLst>
    <p:sldId id="256" r:id="rId2"/>
    <p:sldId id="259" r:id="rId3"/>
    <p:sldId id="266" r:id="rId4"/>
    <p:sldId id="276" r:id="rId5"/>
    <p:sldId id="268" r:id="rId6"/>
    <p:sldId id="271" r:id="rId7"/>
    <p:sldId id="270" r:id="rId8"/>
    <p:sldId id="273" r:id="rId9"/>
    <p:sldId id="274" r:id="rId10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.VnTime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00"/>
    <a:srgbClr val="66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7E1FF-1E51-4297-A4F1-B0EC24BC4E8C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33F57-0499-44CC-8EA8-5B4AD3057A2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9524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33F57-0499-44CC-8EA8-5B4AD3057A2A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618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order template with kids painting Royalty Free Vector Ima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35"/>
            <a:ext cx="9338143" cy="794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9C91B-6772-40B9-B723-B37479F9E268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utoShape 2" descr="Border template with kids painting Royalty Free Vector Image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4" descr="Border template with kids painting Royalty Free Vector Image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GG_2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451"/>
            <a:ext cx="9324528" cy="685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47664" y="1412776"/>
            <a:ext cx="7143800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Dow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cap="all" spc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pc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cap="all" spc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CÁC CON </a:t>
            </a:r>
            <a:r>
              <a:rPr lang="en-US" sz="2800" b="1" cap="all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cap="all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VỚI </a:t>
            </a:r>
            <a:r>
              <a:rPr lang="en-US" sz="2800" b="1" cap="all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cap="all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cap="all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cap="all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b="1" cap="all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800" b="1" cap="all" spc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9872" y="4509119"/>
            <a:ext cx="26580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endParaRPr lang="en-US" sz="60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033219" y="332656"/>
            <a:ext cx="7620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TIỂU HỌC ÁI MỘ A</a:t>
            </a:r>
          </a:p>
          <a:p>
            <a:pPr algn="ctr"/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hoangvy\gdthk 10b\tai lieu hoc tap\THCB - Thay Quang\ppt\ppt\HINH NEN\New folder\SLGG_2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324528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229965" y="1857364"/>
            <a:ext cx="404937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GẤP TÊN LỬA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sz="3200" b="1" dirty="0" err="1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TiẾT</a:t>
            </a:r>
            <a:r>
              <a:rPr lang="en-US" sz="32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2)</a:t>
            </a:r>
            <a:endParaRPr lang="en-US" sz="32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166" y="1340768"/>
            <a:ext cx="7000924" cy="3186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i="1" dirty="0">
                <a:latin typeface=".VnTime" pitchFamily="34" charset="0"/>
                <a:cs typeface="Times New Roman" pitchFamily="18" charset="0"/>
              </a:rPr>
              <a:t>1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.VnTime" pitchFamily="34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Nhí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l¹i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c¸c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.VnTime" pitchFamily="34" charset="0"/>
                <a:cs typeface="Times New Roman" pitchFamily="18" charset="0"/>
              </a:rPr>
              <a:t>b­ước</a:t>
            </a:r>
            <a:r>
              <a:rPr lang="en-US" sz="2000" dirty="0" smtClean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gÊp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tªn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löa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. 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i="1" dirty="0">
                <a:latin typeface=".VnTime" pitchFamily="34" charset="0"/>
                <a:cs typeface="Times New Roman" pitchFamily="18" charset="0"/>
              </a:rPr>
              <a:t>: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.VnTime" pitchFamily="34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Thùc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hµnh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gÊp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tªn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löa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®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óng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kÜ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thuËt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c¸c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.VnTime" pitchFamily="34" charset="0"/>
                <a:cs typeface="Times New Roman" pitchFamily="18" charset="0"/>
              </a:rPr>
              <a:t>đường</a:t>
            </a:r>
            <a:r>
              <a:rPr lang="en-US" sz="2000" dirty="0" smtClean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gÊp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s¾c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nÕp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vµ ph¼ng,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c©n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®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èi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trang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trÝ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®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Ñp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. 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.VnTime" pitchFamily="34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RÌn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tÝnh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cÈn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thËn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tØ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mØ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ãc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quan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s¸t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vµ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ãc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thÈm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mÜ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.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.VnTime" pitchFamily="34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Høng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thó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lµm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s¶n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phÈm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®Ó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sö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dông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.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.VnTime" pitchFamily="34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Høng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thó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víi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giê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häc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, t¹o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ra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c¸c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s¶n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phÈm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s¸ng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t¹o.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.VnTime" pitchFamily="34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Gi¸o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dôc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thãi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quen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lµm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viÖc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.VnTime" pitchFamily="34" charset="0"/>
                <a:cs typeface="Times New Roman" pitchFamily="18" charset="0"/>
              </a:rPr>
              <a:t>ngăn</a:t>
            </a:r>
            <a:r>
              <a:rPr lang="en-US" sz="2000" dirty="0" smtClean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n¾p,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vÖ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.VnTime" pitchFamily="34" charset="0"/>
                <a:cs typeface="Times New Roman" pitchFamily="18" charset="0"/>
              </a:rPr>
              <a:t>sinh</a:t>
            </a:r>
            <a:r>
              <a:rPr lang="en-US" sz="2000" dirty="0">
                <a:latin typeface=".VnTime" pitchFamily="34" charset="0"/>
                <a:cs typeface="Times New Roman" pitchFamily="18" charset="0"/>
              </a:rPr>
              <a:t>.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.VnTime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1802" y="571480"/>
            <a:ext cx="3743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5400" b="1" cap="none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1071538" y="357166"/>
            <a:ext cx="7143800" cy="1500198"/>
          </a:xfrm>
          <a:prstGeom prst="ribbon2">
            <a:avLst>
              <a:gd name="adj1" fmla="val 16667"/>
              <a:gd name="adj2" fmla="val 6787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NHẮC LẠI QUY TRÌNH GẤP TÊN LỬA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85852" y="2420888"/>
            <a:ext cx="67866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mũi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thân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285852" y="3861048"/>
            <a:ext cx="67866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sử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14290"/>
            <a:ext cx="82439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44728" y="1974422"/>
            <a:ext cx="4954535" cy="2347544"/>
            <a:chOff x="1364291" y="1959429"/>
            <a:chExt cx="6264086" cy="2873828"/>
          </a:xfrm>
        </p:grpSpPr>
        <p:grpSp>
          <p:nvGrpSpPr>
            <p:cNvPr id="6" name="Group 7"/>
            <p:cNvGrpSpPr/>
            <p:nvPr/>
          </p:nvGrpSpPr>
          <p:grpSpPr>
            <a:xfrm>
              <a:off x="1379337" y="1959429"/>
              <a:ext cx="5885253" cy="2873828"/>
              <a:chOff x="1379337" y="1959429"/>
              <a:chExt cx="5885253" cy="2873828"/>
            </a:xfrm>
          </p:grpSpPr>
          <p:sp>
            <p:nvSpPr>
              <p:cNvPr id="9" name="Right Triangle 8"/>
              <p:cNvSpPr/>
              <p:nvPr/>
            </p:nvSpPr>
            <p:spPr>
              <a:xfrm rot="2105015" flipH="1">
                <a:off x="1379337" y="2200944"/>
                <a:ext cx="5885253" cy="1191329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2339439" y="1959429"/>
                <a:ext cx="4583875" cy="2873828"/>
              </a:xfrm>
              <a:custGeom>
                <a:avLst/>
                <a:gdLst>
                  <a:gd name="connsiteX0" fmla="*/ 4263242 w 4583875"/>
                  <a:gd name="connsiteY0" fmla="*/ 2731324 h 2873828"/>
                  <a:gd name="connsiteX1" fmla="*/ 558140 w 4583875"/>
                  <a:gd name="connsiteY1" fmla="*/ 213755 h 2873828"/>
                  <a:gd name="connsiteX2" fmla="*/ 1626919 w 4583875"/>
                  <a:gd name="connsiteY2" fmla="*/ 676893 h 2873828"/>
                  <a:gd name="connsiteX3" fmla="*/ 4417621 w 4583875"/>
                  <a:gd name="connsiteY3" fmla="*/ 2505693 h 2873828"/>
                  <a:gd name="connsiteX4" fmla="*/ 4583875 w 4583875"/>
                  <a:gd name="connsiteY4" fmla="*/ 2268187 h 2873828"/>
                  <a:gd name="connsiteX5" fmla="*/ 3170712 w 4583875"/>
                  <a:gd name="connsiteY5" fmla="*/ 1353787 h 2873828"/>
                  <a:gd name="connsiteX6" fmla="*/ 4500748 w 4583875"/>
                  <a:gd name="connsiteY6" fmla="*/ 1935677 h 2873828"/>
                  <a:gd name="connsiteX7" fmla="*/ 3811979 w 4583875"/>
                  <a:gd name="connsiteY7" fmla="*/ 2873828 h 2873828"/>
                  <a:gd name="connsiteX8" fmla="*/ 3574473 w 4583875"/>
                  <a:gd name="connsiteY8" fmla="*/ 2695698 h 2873828"/>
                  <a:gd name="connsiteX9" fmla="*/ 4227616 w 4583875"/>
                  <a:gd name="connsiteY9" fmla="*/ 1805049 h 2873828"/>
                  <a:gd name="connsiteX10" fmla="*/ 3954483 w 4583875"/>
                  <a:gd name="connsiteY10" fmla="*/ 1686296 h 2873828"/>
                  <a:gd name="connsiteX11" fmla="*/ 3336966 w 4583875"/>
                  <a:gd name="connsiteY11" fmla="*/ 2517568 h 2873828"/>
                  <a:gd name="connsiteX12" fmla="*/ 3099460 w 4583875"/>
                  <a:gd name="connsiteY12" fmla="*/ 2351314 h 2873828"/>
                  <a:gd name="connsiteX13" fmla="*/ 3681351 w 4583875"/>
                  <a:gd name="connsiteY13" fmla="*/ 1555667 h 2873828"/>
                  <a:gd name="connsiteX14" fmla="*/ 3408218 w 4583875"/>
                  <a:gd name="connsiteY14" fmla="*/ 1448789 h 2873828"/>
                  <a:gd name="connsiteX15" fmla="*/ 2885704 w 4583875"/>
                  <a:gd name="connsiteY15" fmla="*/ 2185059 h 2873828"/>
                  <a:gd name="connsiteX16" fmla="*/ 2648197 w 4583875"/>
                  <a:gd name="connsiteY16" fmla="*/ 2006929 h 2873828"/>
                  <a:gd name="connsiteX17" fmla="*/ 3135086 w 4583875"/>
                  <a:gd name="connsiteY17" fmla="*/ 1318161 h 2873828"/>
                  <a:gd name="connsiteX18" fmla="*/ 2873829 w 4583875"/>
                  <a:gd name="connsiteY18" fmla="*/ 1223158 h 2873828"/>
                  <a:gd name="connsiteX19" fmla="*/ 2386940 w 4583875"/>
                  <a:gd name="connsiteY19" fmla="*/ 1888176 h 2873828"/>
                  <a:gd name="connsiteX20" fmla="*/ 2410691 w 4583875"/>
                  <a:gd name="connsiteY20" fmla="*/ 1840675 h 2873828"/>
                  <a:gd name="connsiteX21" fmla="*/ 2173184 w 4583875"/>
                  <a:gd name="connsiteY21" fmla="*/ 1710046 h 2873828"/>
                  <a:gd name="connsiteX22" fmla="*/ 2624447 w 4583875"/>
                  <a:gd name="connsiteY22" fmla="*/ 1104405 h 2873828"/>
                  <a:gd name="connsiteX23" fmla="*/ 2351314 w 4583875"/>
                  <a:gd name="connsiteY23" fmla="*/ 985652 h 2873828"/>
                  <a:gd name="connsiteX24" fmla="*/ 1959429 w 4583875"/>
                  <a:gd name="connsiteY24" fmla="*/ 1555667 h 2873828"/>
                  <a:gd name="connsiteX25" fmla="*/ 1757548 w 4583875"/>
                  <a:gd name="connsiteY25" fmla="*/ 1401288 h 2873828"/>
                  <a:gd name="connsiteX26" fmla="*/ 2101932 w 4583875"/>
                  <a:gd name="connsiteY26" fmla="*/ 890649 h 2873828"/>
                  <a:gd name="connsiteX27" fmla="*/ 1876301 w 4583875"/>
                  <a:gd name="connsiteY27" fmla="*/ 760020 h 2873828"/>
                  <a:gd name="connsiteX28" fmla="*/ 1531917 w 4583875"/>
                  <a:gd name="connsiteY28" fmla="*/ 1258784 h 2873828"/>
                  <a:gd name="connsiteX29" fmla="*/ 1246909 w 4583875"/>
                  <a:gd name="connsiteY29" fmla="*/ 1056903 h 2873828"/>
                  <a:gd name="connsiteX30" fmla="*/ 1543792 w 4583875"/>
                  <a:gd name="connsiteY30" fmla="*/ 629392 h 2873828"/>
                  <a:gd name="connsiteX31" fmla="*/ 1318161 w 4583875"/>
                  <a:gd name="connsiteY31" fmla="*/ 510639 h 2873828"/>
                  <a:gd name="connsiteX32" fmla="*/ 1068779 w 4583875"/>
                  <a:gd name="connsiteY32" fmla="*/ 878774 h 2873828"/>
                  <a:gd name="connsiteX33" fmla="*/ 1033153 w 4583875"/>
                  <a:gd name="connsiteY33" fmla="*/ 902524 h 2873828"/>
                  <a:gd name="connsiteX34" fmla="*/ 866899 w 4583875"/>
                  <a:gd name="connsiteY34" fmla="*/ 795646 h 2873828"/>
                  <a:gd name="connsiteX35" fmla="*/ 1128156 w 4583875"/>
                  <a:gd name="connsiteY35" fmla="*/ 427511 h 2873828"/>
                  <a:gd name="connsiteX36" fmla="*/ 855023 w 4583875"/>
                  <a:gd name="connsiteY36" fmla="*/ 308758 h 2873828"/>
                  <a:gd name="connsiteX37" fmla="*/ 653143 w 4583875"/>
                  <a:gd name="connsiteY37" fmla="*/ 617516 h 2873828"/>
                  <a:gd name="connsiteX38" fmla="*/ 427512 w 4583875"/>
                  <a:gd name="connsiteY38" fmla="*/ 463137 h 2873828"/>
                  <a:gd name="connsiteX39" fmla="*/ 593766 w 4583875"/>
                  <a:gd name="connsiteY39" fmla="*/ 190005 h 2873828"/>
                  <a:gd name="connsiteX40" fmla="*/ 285008 w 4583875"/>
                  <a:gd name="connsiteY40" fmla="*/ 118753 h 2873828"/>
                  <a:gd name="connsiteX41" fmla="*/ 178130 w 4583875"/>
                  <a:gd name="connsiteY41" fmla="*/ 296883 h 2873828"/>
                  <a:gd name="connsiteX42" fmla="*/ 0 w 4583875"/>
                  <a:gd name="connsiteY42" fmla="*/ 190005 h 2873828"/>
                  <a:gd name="connsiteX43" fmla="*/ 130629 w 4583875"/>
                  <a:gd name="connsiteY43" fmla="*/ 0 h 2873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583875" h="2873828">
                    <a:moveTo>
                      <a:pt x="4263242" y="2731324"/>
                    </a:moveTo>
                    <a:lnTo>
                      <a:pt x="558140" y="213755"/>
                    </a:lnTo>
                    <a:lnTo>
                      <a:pt x="1626919" y="676893"/>
                    </a:lnTo>
                    <a:lnTo>
                      <a:pt x="4417621" y="2505693"/>
                    </a:lnTo>
                    <a:lnTo>
                      <a:pt x="4583875" y="2268187"/>
                    </a:lnTo>
                    <a:lnTo>
                      <a:pt x="3170712" y="1353787"/>
                    </a:lnTo>
                    <a:lnTo>
                      <a:pt x="4500748" y="1935677"/>
                    </a:lnTo>
                    <a:lnTo>
                      <a:pt x="3811979" y="2873828"/>
                    </a:lnTo>
                    <a:lnTo>
                      <a:pt x="3574473" y="2695698"/>
                    </a:lnTo>
                    <a:lnTo>
                      <a:pt x="4227616" y="1805049"/>
                    </a:lnTo>
                    <a:lnTo>
                      <a:pt x="3954483" y="1686296"/>
                    </a:lnTo>
                    <a:lnTo>
                      <a:pt x="3336966" y="2517568"/>
                    </a:lnTo>
                    <a:lnTo>
                      <a:pt x="3099460" y="2351314"/>
                    </a:lnTo>
                    <a:lnTo>
                      <a:pt x="3681351" y="1555667"/>
                    </a:lnTo>
                    <a:lnTo>
                      <a:pt x="3408218" y="1448789"/>
                    </a:lnTo>
                    <a:lnTo>
                      <a:pt x="2885704" y="2185059"/>
                    </a:lnTo>
                    <a:lnTo>
                      <a:pt x="2648197" y="2006929"/>
                    </a:lnTo>
                    <a:lnTo>
                      <a:pt x="3135086" y="1318161"/>
                    </a:lnTo>
                    <a:lnTo>
                      <a:pt x="2873829" y="1223158"/>
                    </a:lnTo>
                    <a:lnTo>
                      <a:pt x="2386940" y="1888176"/>
                    </a:lnTo>
                    <a:lnTo>
                      <a:pt x="2410691" y="1840675"/>
                    </a:lnTo>
                    <a:lnTo>
                      <a:pt x="2173184" y="1710046"/>
                    </a:lnTo>
                    <a:lnTo>
                      <a:pt x="2624447" y="1104405"/>
                    </a:lnTo>
                    <a:lnTo>
                      <a:pt x="2351314" y="985652"/>
                    </a:lnTo>
                    <a:lnTo>
                      <a:pt x="1959429" y="1555667"/>
                    </a:lnTo>
                    <a:lnTo>
                      <a:pt x="1757548" y="1401288"/>
                    </a:lnTo>
                    <a:lnTo>
                      <a:pt x="2101932" y="890649"/>
                    </a:lnTo>
                    <a:lnTo>
                      <a:pt x="1876301" y="760020"/>
                    </a:lnTo>
                    <a:lnTo>
                      <a:pt x="1531917" y="1258784"/>
                    </a:lnTo>
                    <a:lnTo>
                      <a:pt x="1246909" y="1056903"/>
                    </a:lnTo>
                    <a:lnTo>
                      <a:pt x="1543792" y="629392"/>
                    </a:lnTo>
                    <a:lnTo>
                      <a:pt x="1318161" y="510639"/>
                    </a:lnTo>
                    <a:lnTo>
                      <a:pt x="1068779" y="878774"/>
                    </a:lnTo>
                    <a:lnTo>
                      <a:pt x="1033153" y="902524"/>
                    </a:lnTo>
                    <a:lnTo>
                      <a:pt x="866899" y="795646"/>
                    </a:lnTo>
                    <a:lnTo>
                      <a:pt x="1128156" y="427511"/>
                    </a:lnTo>
                    <a:lnTo>
                      <a:pt x="855023" y="308758"/>
                    </a:lnTo>
                    <a:lnTo>
                      <a:pt x="653143" y="617516"/>
                    </a:lnTo>
                    <a:lnTo>
                      <a:pt x="427512" y="463137"/>
                    </a:lnTo>
                    <a:lnTo>
                      <a:pt x="593766" y="190005"/>
                    </a:lnTo>
                    <a:lnTo>
                      <a:pt x="285008" y="118753"/>
                    </a:lnTo>
                    <a:lnTo>
                      <a:pt x="178130" y="296883"/>
                    </a:lnTo>
                    <a:lnTo>
                      <a:pt x="0" y="190005"/>
                    </a:lnTo>
                    <a:lnTo>
                      <a:pt x="130629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 rot="18190329" flipH="1">
              <a:off x="3993282" y="-167112"/>
              <a:ext cx="931687" cy="6179557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17117048">
              <a:off x="4049534" y="-303807"/>
              <a:ext cx="893600" cy="6264086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Up Ribbon 3"/>
          <p:cNvSpPr/>
          <p:nvPr/>
        </p:nvSpPr>
        <p:spPr>
          <a:xfrm>
            <a:off x="1285852" y="142852"/>
            <a:ext cx="6643734" cy="785818"/>
          </a:xfrm>
          <a:prstGeom prst="ribbon2">
            <a:avLst>
              <a:gd name="adj1" fmla="val 16667"/>
              <a:gd name="adj2" fmla="val 6787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 QUY TRÌNH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C:\Users\user\Desktop\Captur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2027150" cy="2987636"/>
          </a:xfrm>
          <a:prstGeom prst="rect">
            <a:avLst/>
          </a:prstGeom>
          <a:noFill/>
        </p:spPr>
      </p:pic>
      <p:pic>
        <p:nvPicPr>
          <p:cNvPr id="39939" name="Picture 3" descr="C:\Users\user\Desktop\Capture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357298"/>
            <a:ext cx="1209148" cy="3235319"/>
          </a:xfrm>
          <a:prstGeom prst="rect">
            <a:avLst/>
          </a:prstGeom>
          <a:noFill/>
        </p:spPr>
      </p:pic>
      <p:pic>
        <p:nvPicPr>
          <p:cNvPr id="39940" name="Picture 4" descr="C:\Users\user\Desktop\Capture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1" y="5266508"/>
            <a:ext cx="3786214" cy="1205742"/>
          </a:xfrm>
          <a:prstGeom prst="rect">
            <a:avLst/>
          </a:prstGeom>
          <a:noFill/>
        </p:spPr>
      </p:pic>
      <p:pic>
        <p:nvPicPr>
          <p:cNvPr id="39941" name="Picture 5" descr="C:\Users\user\Desktop\Capture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786322"/>
            <a:ext cx="3308539" cy="2071678"/>
          </a:xfrm>
          <a:prstGeom prst="rect">
            <a:avLst/>
          </a:prstGeom>
          <a:noFill/>
        </p:spPr>
      </p:pic>
      <p:pic>
        <p:nvPicPr>
          <p:cNvPr id="39942" name="Picture 6" descr="C:\Users\user\Desktop\Captur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1500174"/>
            <a:ext cx="1928794" cy="2991204"/>
          </a:xfrm>
          <a:prstGeom prst="rect">
            <a:avLst/>
          </a:prstGeom>
          <a:noFill/>
        </p:spPr>
      </p:pic>
      <p:pic>
        <p:nvPicPr>
          <p:cNvPr id="39943" name="Picture 7" descr="C:\Users\user\Desktop\Capture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1500174"/>
            <a:ext cx="2069386" cy="2928958"/>
          </a:xfrm>
          <a:prstGeom prst="rect">
            <a:avLst/>
          </a:prstGeom>
          <a:noFill/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57224" y="1071546"/>
            <a:ext cx="5286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mũi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thân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57224" y="4500570"/>
            <a:ext cx="4643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sử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7239000" cy="406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Horizontal Scroll 4"/>
          <p:cNvSpPr/>
          <p:nvPr/>
        </p:nvSpPr>
        <p:spPr>
          <a:xfrm>
            <a:off x="1714480" y="214290"/>
            <a:ext cx="5929354" cy="1143008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 PHẨM ĐÃ HOÀN THÀNH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4341" y="500042"/>
            <a:ext cx="7552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54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54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54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5400" b="1" cap="all" spc="0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1714488"/>
            <a:ext cx="6929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1000108"/>
            <a:ext cx="5628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071678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264</Words>
  <Application>Microsoft Office PowerPoint</Application>
  <PresentationFormat>On-screen Show (4:3)</PresentationFormat>
  <Paragraphs>34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Times New Roman</vt:lpstr>
      <vt:lpstr>Calibri</vt:lpstr>
      <vt:lpstr>.VnTime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64</cp:revision>
  <dcterms:created xsi:type="dcterms:W3CDTF">2011-09-09T22:20:52Z</dcterms:created>
  <dcterms:modified xsi:type="dcterms:W3CDTF">2020-09-17T08:20:55Z</dcterms:modified>
</cp:coreProperties>
</file>