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59" r:id="rId4"/>
    <p:sldId id="267" r:id="rId5"/>
    <p:sldId id="272" r:id="rId6"/>
    <p:sldId id="260" r:id="rId7"/>
    <p:sldId id="261" r:id="rId8"/>
    <p:sldId id="262" r:id="rId9"/>
    <p:sldId id="263" r:id="rId10"/>
    <p:sldId id="266" r:id="rId11"/>
    <p:sldId id="273" r:id="rId12"/>
    <p:sldId id="271" r:id="rId13"/>
    <p:sldId id="270" r:id="rId14"/>
    <p:sldId id="269" r:id="rId15"/>
    <p:sldId id="264" r:id="rId16"/>
    <p:sldId id="275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398" autoAdjust="0"/>
  </p:normalViewPr>
  <p:slideViewPr>
    <p:cSldViewPr>
      <p:cViewPr>
        <p:scale>
          <a:sx n="74" d="100"/>
          <a:sy n="74" d="100"/>
        </p:scale>
        <p:origin x="-39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E-BD83-4366-80E8-C6C5A9A5FC9A}" type="datetimeFigureOut">
              <a:rPr lang="en-US" smtClean="0"/>
              <a:t>16/9/2020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3E46-6BF5-43DE-AA88-5AA0AD69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0C0E13-6A8A-47E0-B495-81205F3B709C}" type="slidenum">
              <a:rPr lang="vi-VN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3E13EE8E-417F-4BE3-96AA-540C31A198A2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1914B2DD-80B5-4535-95AA-91DA136B53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D7F23122-E283-4409-9E25-F3258D1EDF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3818B548-DB4D-4972-A271-37ECFE0537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DF0CED34-966F-4A9C-9946-D3FB023B04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DBC5038F-B9D0-4008-863F-B7D4AE0CC6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25DC0833-F2FE-4F0B-9A8C-DB833D3C3C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0D5C5217-9EE3-4942-8157-BDA809BC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3FF1-BD6A-4D89-ABF0-62A17332B8FE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EAFC8C2-837B-4A0D-A334-591C847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A2B7BBBE-F0CD-4973-BE78-13F87751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EFAC-B31C-4370-AC7F-4FE2D9C9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4EDD9-BEAC-464C-9E3A-D799DF36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BDE1-3BD8-417B-845B-5A3D4A622C75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2A9E92-9CBA-403F-BCB3-26E598DC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AE163F-7E78-4409-917A-456C0C30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4FC1-CCE2-48DB-9C76-8B6C06F6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60E64B2C-63B1-4DF0-8D9A-6E8BCB2B8B1F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xmlns="" id="{7C3BF6C1-716D-422C-85BB-5F922F90DE13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xmlns="" id="{D235F675-236F-4C9C-9788-11627FC1915F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xmlns="" id="{9C2FDBD9-E778-4445-AF55-287636906831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xmlns="" id="{57F0CC75-771D-4EDC-BD07-A6039C737492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xmlns="" id="{92A01319-3C85-41D6-BFD9-BEF4B0685933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30F557D-7ABE-4291-81A3-AFC7CD95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0926-9FFB-4E5D-A350-33960CBC6D07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D92BF449-2E1F-42EB-9472-3F76354E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3AFF5FD-A213-487D-BC5B-9EF11C6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4A23-A2DE-4DEF-8ACF-3EC6FC69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9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42966F8-66C6-4E5B-B178-24F2D414AC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9971-D0D5-440B-9720-CE2211D75BEA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564C9DE-54D3-4E24-80C9-F46DB24AF2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22ED3E-AA83-4810-B1E7-55CBF264D8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3506-39EC-4A1A-B91E-303DD73C3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C9A66EE-5358-4751-9798-7D331A56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A182-1DB9-45CA-A835-B114494C0A68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9D1554E-C302-4890-BDBF-DE408EFF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D656729-37AE-481E-82E5-1F52C00D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AD41-92D0-40CC-B232-D804F4169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A459EF9-5242-4CE0-9455-72904EDC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D7A5-26EB-479B-9E28-49F6DB6C92B9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5AA27DC-1E92-4B9B-A924-42F2B183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3F6E95D-376B-4E33-9A63-2F28A26F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261E-DE30-4C3C-8974-A9D05F826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9DF73190-51E3-42ED-8B59-62164B14EE69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12EA12FF-7AEE-479F-8F62-0D1D3966A7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xmlns="" id="{F13C4F40-C1CB-4AA7-A7CF-56C3AD460A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0DDC49E1-8BC0-4BE5-B070-D648CAA3C4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xmlns="" id="{CBC00A82-5882-4117-9D11-1DD0056844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xmlns="" id="{457AFE44-67B0-4DEA-BFD0-A3A59B5394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xmlns="" id="{65D0938D-CA57-4AB4-9B99-6C8A21743B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3F5AD73B-8312-49ED-902B-1A81BB5D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73B5-FA39-4492-8A4D-8B55FF5105DC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AB0A48C1-7F2D-4406-BFFA-08833B8B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E06E5B7B-9D31-4CD4-BF84-CDC77EC0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8385-282F-4172-83E3-FFEF4E604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53D593BE-E396-4CFF-ABEE-24B70872AEF1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xmlns="" id="{C8ABBDDF-122B-47EF-BA0D-6EF5D5A5A5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13447FA5-F9DC-458D-8E06-743A4C1038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7A79275E-B899-4035-A8CC-4853C9414A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D84447E4-7963-46E6-93B9-7AE95C7E93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4E470F8A-942D-4B25-8292-9899B2C24B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xmlns="" id="{155CB5E2-D8A4-4E47-A3F7-F2CD1D4386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CB24E7D1-6813-4BCF-8454-39E60F46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5C8C-D1D1-4676-8267-30CE3E13C9B5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715CB9B-8E26-48A5-85F0-A5A13E0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89CAFEDB-AFC5-4A71-837B-8495DE58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166-B72A-4BBF-85F7-CF259A07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03D9E551-D51A-4DEC-835B-56BD75F2FF10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AF601E90-F667-4973-8160-148808F6FC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B7107FA4-E821-4C98-8230-5D7C7F25C4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C39FA4FF-30FD-4FB0-A13B-A16366BAEE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BD96F52A-340B-437F-BD3A-C11FD77DC4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4DD3F24C-3A71-4B9B-A3C8-C2D86D5275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8EABCA53-A03C-4C65-882F-1105818ADA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5E9BDA93-7245-4B21-BF7C-872CB626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6D3-D1B7-4E2C-B445-D5CFBC520C1D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D72C6BA-3929-4C26-9CB4-277377C3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456DC898-8589-4DAE-910F-AE53FBF0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30C1-1746-433D-8461-C66D8887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1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27A12-9F2E-43D1-826B-7514A681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32339-7274-482A-BB5B-1DDFFF8229FA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19334-FE2A-45C8-B7A9-1A36D255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58FD8-D875-49CA-BB0B-95F728D1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82B4-2E4F-4AD2-ABA0-C7498B0D0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6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6C7A2C2B-AE0A-415B-89E3-84A3776D5540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60C935D2-8EE9-4DAB-A2BA-02774F6FF3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95E1C3F3-B68E-4D96-9CB1-C92D5EDDDB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484D97D4-78FF-4DB6-8703-CC04E8DFB0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5AA2F030-A3DC-442C-AA0D-D4386B3DE1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FECDD966-2A60-49EA-8771-FA1AFB350D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5C830165-1722-4FAF-8D01-C298269C14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20D83E23-4C5E-4BA5-B291-F95D14F0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2289-DC66-4DA4-8C6A-FD0E7E83CA1F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6C24C28-B88F-40DD-990A-3D6CB085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1232A5BD-D993-4B56-8356-EAAE7DD3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9838-A7C1-4006-B430-92EC6184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16/9/2020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E508931-4CD7-4352-A80B-FCD004C679A8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051" name="Group 15">
            <a:extLst>
              <a:ext uri="{FF2B5EF4-FFF2-40B4-BE49-F238E27FC236}">
                <a16:creationId xmlns:a16="http://schemas.microsoft.com/office/drawing/2014/main" xmlns="" id="{A37EA0FF-AC51-4811-9B1A-19CC2E38F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>
              <a:extLst>
                <a:ext uri="{FF2B5EF4-FFF2-40B4-BE49-F238E27FC236}">
                  <a16:creationId xmlns:a16="http://schemas.microsoft.com/office/drawing/2014/main" xmlns="" id="{53F7A67E-994E-4C30-86E1-6E0E132436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8" name="Freeform 18">
              <a:extLst>
                <a:ext uri="{FF2B5EF4-FFF2-40B4-BE49-F238E27FC236}">
                  <a16:creationId xmlns:a16="http://schemas.microsoft.com/office/drawing/2014/main" xmlns="" id="{4F65ABF3-E07F-40A7-AAAA-AF1053FE72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9" name="Freeform 22">
              <a:extLst>
                <a:ext uri="{FF2B5EF4-FFF2-40B4-BE49-F238E27FC236}">
                  <a16:creationId xmlns:a16="http://schemas.microsoft.com/office/drawing/2014/main" xmlns="" id="{2FA8AAC3-E0D4-47E1-B166-A8C11140A2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60" name="Freeform 26">
              <a:extLst>
                <a:ext uri="{FF2B5EF4-FFF2-40B4-BE49-F238E27FC236}">
                  <a16:creationId xmlns:a16="http://schemas.microsoft.com/office/drawing/2014/main" xmlns="" id="{66123773-BDB9-42D9-A88C-9453FE43C9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2061" name="Freeform 10">
              <a:extLst>
                <a:ext uri="{FF2B5EF4-FFF2-40B4-BE49-F238E27FC236}">
                  <a16:creationId xmlns:a16="http://schemas.microsoft.com/office/drawing/2014/main" xmlns="" id="{8FB6294F-E878-4D10-901B-6FFFED377B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xmlns="" id="{474B8FA2-B58F-44C2-BAF1-FA240E7AD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D07555-9374-4DEC-A23D-B9A87C43D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629FA0-6610-4D5E-A743-ECEE35A115E8}" type="datetimeFigureOut">
              <a:rPr lang="en-US"/>
              <a:pPr>
                <a:defRPr/>
              </a:pPr>
              <a:t>16/9/2020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DBB61-71AF-42F8-8FAB-0CBD092D4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5AF50C-9ABC-43B5-BA9B-440FE3B3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592452-9337-4BC2-87DE-43F0DC99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Text Placeholder 2">
            <a:extLst>
              <a:ext uri="{FF2B5EF4-FFF2-40B4-BE49-F238E27FC236}">
                <a16:creationId xmlns:a16="http://schemas.microsoft.com/office/drawing/2014/main" xmlns="" id="{29E8055E-F4CC-42ED-9481-D144F60CA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35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2864" y="914400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2438400"/>
            <a:ext cx="635317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 algn="ctr"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Nàng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tiên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Ốc</a:t>
            </a:r>
            <a:endParaRPr lang="en-US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Phùng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Thơm</a:t>
            </a:r>
            <a:endParaRPr lang="vi-VN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9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3100" y="838200"/>
            <a:ext cx="48768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24000" y="2590800"/>
            <a:ext cx="6019800" cy="25908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F2E75A-0F8C-4C4B-8BAF-118F65086F07}"/>
              </a:ext>
            </a:extLst>
          </p:cNvPr>
          <p:cNvSpPr txBox="1"/>
          <p:nvPr/>
        </p:nvSpPr>
        <p:spPr>
          <a:xfrm>
            <a:off x="1066800" y="1600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DẶN DÒ</a:t>
            </a:r>
          </a:p>
          <a:p>
            <a:pPr marL="457200" indent="-457200">
              <a:buFontTx/>
              <a:buChar char="-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ở </a:t>
            </a:r>
            <a:r>
              <a:rPr lang="en-US" sz="2800" dirty="0" err="1"/>
              <a:t>nhà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,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19965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42900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EM HỌC TỐT!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1"/>
            <a:ext cx="32766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914400"/>
            <a:ext cx="7315200" cy="3429000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4329545"/>
            <a:ext cx="2743200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1905000" cy="1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67056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63" y="51852"/>
            <a:ext cx="8507397" cy="1319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67" y="1219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7" y="4384090"/>
            <a:ext cx="3296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100" y="1219200"/>
            <a:ext cx="3366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4047" y="5269468"/>
            <a:ext cx="29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71628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146" y="34636"/>
            <a:ext cx="6795654" cy="6366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5.Từ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7.Bà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8.Câu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5750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6580910"/>
            <a:ext cx="41066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24008"/>
            <a:ext cx="2197274" cy="226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10438"/>
            <a:ext cx="2140908" cy="229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2" y="42798"/>
            <a:ext cx="2293307" cy="22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52"/>
            <a:ext cx="2331929" cy="195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0" y="2317315"/>
            <a:ext cx="2192055" cy="1949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2317316"/>
            <a:ext cx="2140908" cy="19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2317316"/>
            <a:ext cx="2289654" cy="1949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4318870"/>
            <a:ext cx="2315228" cy="210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6" y="4318870"/>
            <a:ext cx="2165962" cy="2106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4" y="4318870"/>
            <a:ext cx="2192055" cy="20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5" y="4318870"/>
            <a:ext cx="2289653" cy="2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463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Admin</cp:lastModifiedBy>
  <cp:revision>39</cp:revision>
  <dcterms:created xsi:type="dcterms:W3CDTF">2017-04-17T07:22:59Z</dcterms:created>
  <dcterms:modified xsi:type="dcterms:W3CDTF">2020-09-16T06:11:16Z</dcterms:modified>
</cp:coreProperties>
</file>