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8" r:id="rId1"/>
  </p:sldMasterIdLst>
  <p:notesMasterIdLst>
    <p:notesMasterId r:id="rId18"/>
  </p:notesMasterIdLst>
  <p:sldIdLst>
    <p:sldId id="272" r:id="rId2"/>
    <p:sldId id="274" r:id="rId3"/>
    <p:sldId id="279" r:id="rId4"/>
    <p:sldId id="256" r:id="rId5"/>
    <p:sldId id="257" r:id="rId6"/>
    <p:sldId id="258" r:id="rId7"/>
    <p:sldId id="269" r:id="rId8"/>
    <p:sldId id="270" r:id="rId9"/>
    <p:sldId id="260" r:id="rId10"/>
    <p:sldId id="267" r:id="rId11"/>
    <p:sldId id="261" r:id="rId12"/>
    <p:sldId id="265" r:id="rId13"/>
    <p:sldId id="277" r:id="rId14"/>
    <p:sldId id="263" r:id="rId15"/>
    <p:sldId id="280" r:id="rId16"/>
    <p:sldId id="275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0066"/>
    <a:srgbClr val="FF00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94" autoAdjust="0"/>
    <p:restoredTop sz="94660" autoAdjust="0"/>
  </p:normalViewPr>
  <p:slideViewPr>
    <p:cSldViewPr>
      <p:cViewPr>
        <p:scale>
          <a:sx n="73" d="100"/>
          <a:sy n="73" d="100"/>
        </p:scale>
        <p:origin x="-270" y="0"/>
      </p:cViewPr>
      <p:guideLst>
        <p:guide orient="horz" pos="2151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198" cy="7619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4294967295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F17A1D2F-2A67-4BEB-A17B-DB2476C3AD1C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233267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A1D5B968-6E66-477C-9A31-40631290485F}" type="slidenum">
              <a:rPr lang="en-US" altLang="zh-CN"/>
              <a:pPr/>
              <a:t>5</a:t>
            </a:fld>
            <a:endParaRPr lang="en-US" altLang="zh-CN"/>
          </a:p>
        </p:txBody>
      </p:sp>
      <p:sp>
        <p:nvSpPr>
          <p:cNvPr id="9218" name="Rectangle 2"/>
          <p:cNvSpPr>
            <a:spLocks noRot="1" noChangeArrowheads="1" noTextEdit="1"/>
          </p:cNvSpPr>
          <p:nvPr>
            <p:ph type="sldImg" idx="4294967295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prstTxWarp prst="textNoShape">
              <a:avLst/>
            </a:prstTxWarp>
          </a:bodyPr>
          <a:lstStyle/>
          <a:p>
            <a:pPr eaLnBrk="1" hangingPunct="1"/>
            <a:endParaRPr lang="vi-VN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E8F30575-67E5-49CC-9B15-81E0A3CEEB7E}" type="slidenum">
              <a:rPr lang="en-US" altLang="zh-CN"/>
              <a:pPr/>
              <a:t>9</a:t>
            </a:fld>
            <a:endParaRPr lang="en-US" altLang="zh-CN"/>
          </a:p>
        </p:txBody>
      </p:sp>
      <p:sp>
        <p:nvSpPr>
          <p:cNvPr id="14338" name="Rectangle 2"/>
          <p:cNvSpPr>
            <a:spLocks noRot="1" noChangeArrowheads="1" noTextEdit="1"/>
          </p:cNvSpPr>
          <p:nvPr>
            <p:ph type="sldImg" idx="4294967295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prstTxWarp prst="textNoShape">
              <a:avLst/>
            </a:prstTxWarp>
          </a:bodyPr>
          <a:lstStyle/>
          <a:p>
            <a:pPr eaLnBrk="1" hangingPunct="1"/>
            <a:endParaRPr lang="vi-VN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 rot="-215207">
              <a:off x="3688" y="232"/>
              <a:ext cx="1860" cy="3631"/>
              <a:chOff x="3006" y="772"/>
              <a:chExt cx="1860" cy="3631"/>
            </a:xfrm>
          </p:grpSpPr>
          <p:sp>
            <p:nvSpPr>
              <p:cNvPr id="39" name="Freeform 4"/>
              <p:cNvSpPr/>
              <p:nvPr/>
            </p:nvSpPr>
            <p:spPr bwMode="ltGray">
              <a:xfrm rot="12185230" flipV="1">
                <a:off x="3533" y="771"/>
                <a:ext cx="1333" cy="1485"/>
              </a:xfrm>
              <a:custGeom>
                <a:avLst/>
                <a:gdLst/>
                <a:ahLst/>
                <a:cxnLst>
                  <a:cxn ang="0">
                    <a:pos x="16" y="370"/>
                  </a:cxn>
                  <a:cxn ang="0">
                    <a:pos x="6" y="341"/>
                  </a:cxn>
                  <a:cxn ang="0">
                    <a:pos x="0" y="289"/>
                  </a:cxn>
                  <a:cxn ang="0">
                    <a:pos x="4" y="222"/>
                  </a:cxn>
                  <a:cxn ang="0">
                    <a:pos x="25" y="151"/>
                  </a:cxn>
                  <a:cxn ang="0">
                    <a:pos x="69" y="84"/>
                  </a:cxn>
                  <a:cxn ang="0">
                    <a:pos x="142" y="31"/>
                  </a:cxn>
                  <a:cxn ang="0">
                    <a:pos x="247" y="2"/>
                  </a:cxn>
                  <a:cxn ang="0">
                    <a:pos x="380" y="9"/>
                  </a:cxn>
                  <a:cxn ang="0">
                    <a:pos x="484" y="68"/>
                  </a:cxn>
                  <a:cxn ang="0">
                    <a:pos x="554" y="165"/>
                  </a:cxn>
                  <a:cxn ang="0">
                    <a:pos x="591" y="284"/>
                  </a:cxn>
                  <a:cxn ang="0">
                    <a:pos x="595" y="409"/>
                  </a:cxn>
                  <a:cxn ang="0">
                    <a:pos x="566" y="525"/>
                  </a:cxn>
                  <a:cxn ang="0">
                    <a:pos x="507" y="615"/>
                  </a:cxn>
                  <a:cxn ang="0">
                    <a:pos x="417" y="663"/>
                  </a:cxn>
                  <a:cxn ang="0">
                    <a:pos x="389" y="659"/>
                  </a:cxn>
                  <a:cxn ang="0">
                    <a:pos x="441" y="617"/>
                  </a:cxn>
                  <a:cxn ang="0">
                    <a:pos x="482" y="544"/>
                  </a:cxn>
                  <a:cxn ang="0">
                    <a:pos x="509" y="454"/>
                  </a:cxn>
                  <a:cxn ang="0">
                    <a:pos x="520" y="355"/>
                  </a:cxn>
                  <a:cxn ang="0">
                    <a:pos x="514" y="258"/>
                  </a:cxn>
                  <a:cxn ang="0">
                    <a:pos x="485" y="174"/>
                  </a:cxn>
                  <a:cxn ang="0">
                    <a:pos x="433" y="112"/>
                  </a:cxn>
                  <a:cxn ang="0">
                    <a:pos x="341" y="75"/>
                  </a:cxn>
                  <a:cxn ang="0">
                    <a:pos x="246" y="61"/>
                  </a:cxn>
                  <a:cxn ang="0">
                    <a:pos x="174" y="71"/>
                  </a:cxn>
                  <a:cxn ang="0">
                    <a:pos x="121" y="101"/>
                  </a:cxn>
                  <a:cxn ang="0">
                    <a:pos x="84" y="149"/>
                  </a:cxn>
                  <a:cxn ang="0">
                    <a:pos x="57" y="206"/>
                  </a:cxn>
                  <a:cxn ang="0">
                    <a:pos x="40" y="272"/>
                  </a:cxn>
                  <a:cxn ang="0">
                    <a:pos x="28" y="339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Freeform 5"/>
              <p:cNvSpPr/>
              <p:nvPr/>
            </p:nvSpPr>
            <p:spPr bwMode="ltGray">
              <a:xfrm rot="12185230" flipV="1">
                <a:off x="4028" y="1798"/>
                <a:ext cx="571" cy="53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5"/>
                  </a:cxn>
                  <a:cxn ang="0">
                    <a:pos x="3" y="50"/>
                  </a:cxn>
                  <a:cxn ang="0">
                    <a:pos x="6" y="75"/>
                  </a:cxn>
                  <a:cxn ang="0">
                    <a:pos x="11" y="98"/>
                  </a:cxn>
                  <a:cxn ang="0">
                    <a:pos x="18" y="119"/>
                  </a:cxn>
                  <a:cxn ang="0">
                    <a:pos x="27" y="141"/>
                  </a:cxn>
                  <a:cxn ang="0">
                    <a:pos x="38" y="161"/>
                  </a:cxn>
                  <a:cxn ang="0">
                    <a:pos x="51" y="178"/>
                  </a:cxn>
                  <a:cxn ang="0">
                    <a:pos x="67" y="194"/>
                  </a:cxn>
                  <a:cxn ang="0">
                    <a:pos x="86" y="208"/>
                  </a:cxn>
                  <a:cxn ang="0">
                    <a:pos x="106" y="219"/>
                  </a:cxn>
                  <a:cxn ang="0">
                    <a:pos x="131" y="228"/>
                  </a:cxn>
                  <a:cxn ang="0">
                    <a:pos x="158" y="234"/>
                  </a:cxn>
                  <a:cxn ang="0">
                    <a:pos x="188" y="237"/>
                  </a:cxn>
                  <a:cxn ang="0">
                    <a:pos x="220" y="236"/>
                  </a:cxn>
                  <a:cxn ang="0">
                    <a:pos x="257" y="232"/>
                  </a:cxn>
                  <a:cxn ang="0">
                    <a:pos x="224" y="227"/>
                  </a:cxn>
                  <a:cxn ang="0">
                    <a:pos x="195" y="220"/>
                  </a:cxn>
                  <a:cxn ang="0">
                    <a:pos x="170" y="212"/>
                  </a:cxn>
                  <a:cxn ang="0">
                    <a:pos x="148" y="204"/>
                  </a:cxn>
                  <a:cxn ang="0">
                    <a:pos x="128" y="193"/>
                  </a:cxn>
                  <a:cxn ang="0">
                    <a:pos x="112" y="182"/>
                  </a:cxn>
                  <a:cxn ang="0">
                    <a:pos x="97" y="169"/>
                  </a:cxn>
                  <a:cxn ang="0">
                    <a:pos x="84" y="155"/>
                  </a:cxn>
                  <a:cxn ang="0">
                    <a:pos x="72" y="141"/>
                  </a:cxn>
                  <a:cxn ang="0">
                    <a:pos x="61" y="125"/>
                  </a:cxn>
                  <a:cxn ang="0">
                    <a:pos x="52" y="107"/>
                  </a:cxn>
                  <a:cxn ang="0">
                    <a:pos x="43" y="88"/>
                  </a:cxn>
                  <a:cxn ang="0">
                    <a:pos x="33" y="69"/>
                  </a:cxn>
                  <a:cxn ang="0">
                    <a:pos x="23" y="47"/>
                  </a:cxn>
                  <a:cxn ang="0">
                    <a:pos x="12" y="24"/>
                  </a:cxn>
                  <a:cxn ang="0">
                    <a:pos x="0" y="0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" name="Freeform 6"/>
              <p:cNvSpPr/>
              <p:nvPr/>
            </p:nvSpPr>
            <p:spPr bwMode="ltGray">
              <a:xfrm rot="12185230" flipV="1">
                <a:off x="3636" y="2160"/>
                <a:ext cx="277" cy="249"/>
              </a:xfrm>
              <a:custGeom>
                <a:avLst/>
                <a:gdLst/>
                <a:ahLst/>
                <a:cxnLst>
                  <a:cxn ang="0">
                    <a:pos x="77" y="0"/>
                  </a:cxn>
                  <a:cxn ang="0">
                    <a:pos x="124" y="108"/>
                  </a:cxn>
                  <a:cxn ang="0">
                    <a:pos x="120" y="107"/>
                  </a:cxn>
                  <a:cxn ang="0">
                    <a:pos x="107" y="105"/>
                  </a:cxn>
                  <a:cxn ang="0">
                    <a:pos x="89" y="101"/>
                  </a:cxn>
                  <a:cxn ang="0">
                    <a:pos x="68" y="99"/>
                  </a:cxn>
                  <a:cxn ang="0">
                    <a:pos x="45" y="97"/>
                  </a:cxn>
                  <a:cxn ang="0">
                    <a:pos x="25" y="98"/>
                  </a:cxn>
                  <a:cxn ang="0">
                    <a:pos x="9" y="102"/>
                  </a:cxn>
                  <a:cxn ang="0">
                    <a:pos x="0" y="110"/>
                  </a:cxn>
                  <a:cxn ang="0">
                    <a:pos x="4" y="98"/>
                  </a:cxn>
                  <a:cxn ang="0">
                    <a:pos x="8" y="89"/>
                  </a:cxn>
                  <a:cxn ang="0">
                    <a:pos x="16" y="82"/>
                  </a:cxn>
                  <a:cxn ang="0">
                    <a:pos x="25" y="76"/>
                  </a:cxn>
                  <a:cxn ang="0">
                    <a:pos x="36" y="72"/>
                  </a:cxn>
                  <a:cxn ang="0">
                    <a:pos x="47" y="71"/>
                  </a:cxn>
                  <a:cxn ang="0">
                    <a:pos x="59" y="71"/>
                  </a:cxn>
                  <a:cxn ang="0">
                    <a:pos x="72" y="74"/>
                  </a:cxn>
                  <a:cxn ang="0">
                    <a:pos x="73" y="71"/>
                  </a:cxn>
                  <a:cxn ang="0">
                    <a:pos x="70" y="56"/>
                  </a:cxn>
                  <a:cxn ang="0">
                    <a:pos x="67" y="38"/>
                  </a:cxn>
                  <a:cxn ang="0">
                    <a:pos x="65" y="30"/>
                  </a:cxn>
                  <a:cxn ang="0">
                    <a:pos x="63" y="30"/>
                  </a:cxn>
                  <a:cxn ang="0">
                    <a:pos x="61" y="29"/>
                  </a:cxn>
                  <a:cxn ang="0">
                    <a:pos x="59" y="26"/>
                  </a:cxn>
                  <a:cxn ang="0">
                    <a:pos x="57" y="23"/>
                  </a:cxn>
                  <a:cxn ang="0">
                    <a:pos x="57" y="19"/>
                  </a:cxn>
                  <a:cxn ang="0">
                    <a:pos x="59" y="14"/>
                  </a:cxn>
                  <a:cxn ang="0">
                    <a:pos x="66" y="8"/>
                  </a:cxn>
                  <a:cxn ang="0">
                    <a:pos x="77" y="0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" name="Freeform 7"/>
              <p:cNvSpPr/>
              <p:nvPr/>
            </p:nvSpPr>
            <p:spPr bwMode="ltGray">
              <a:xfrm rot="12185230" flipV="1">
                <a:off x="3977" y="970"/>
                <a:ext cx="245" cy="34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" y="1"/>
                  </a:cxn>
                  <a:cxn ang="0">
                    <a:pos x="18" y="5"/>
                  </a:cxn>
                  <a:cxn ang="0">
                    <a:pos x="37" y="12"/>
                  </a:cxn>
                  <a:cxn ang="0">
                    <a:pos x="58" y="24"/>
                  </a:cxn>
                  <a:cxn ang="0">
                    <a:pos x="78" y="44"/>
                  </a:cxn>
                  <a:cxn ang="0">
                    <a:pos x="96" y="71"/>
                  </a:cxn>
                  <a:cxn ang="0">
                    <a:pos x="107" y="108"/>
                  </a:cxn>
                  <a:cxn ang="0">
                    <a:pos x="109" y="156"/>
                  </a:cxn>
                  <a:cxn ang="0">
                    <a:pos x="105" y="156"/>
                  </a:cxn>
                  <a:cxn ang="0">
                    <a:pos x="99" y="156"/>
                  </a:cxn>
                  <a:cxn ang="0">
                    <a:pos x="93" y="156"/>
                  </a:cxn>
                  <a:cxn ang="0">
                    <a:pos x="87" y="154"/>
                  </a:cxn>
                  <a:cxn ang="0">
                    <a:pos x="81" y="153"/>
                  </a:cxn>
                  <a:cxn ang="0">
                    <a:pos x="74" y="150"/>
                  </a:cxn>
                  <a:cxn ang="0">
                    <a:pos x="66" y="145"/>
                  </a:cxn>
                  <a:cxn ang="0">
                    <a:pos x="58" y="139"/>
                  </a:cxn>
                  <a:cxn ang="0">
                    <a:pos x="53" y="126"/>
                  </a:cxn>
                  <a:cxn ang="0">
                    <a:pos x="53" y="111"/>
                  </a:cxn>
                  <a:cxn ang="0">
                    <a:pos x="56" y="96"/>
                  </a:cxn>
                  <a:cxn ang="0">
                    <a:pos x="59" y="80"/>
                  </a:cxn>
                  <a:cxn ang="0">
                    <a:pos x="56" y="62"/>
                  </a:cxn>
                  <a:cxn ang="0">
                    <a:pos x="48" y="43"/>
                  </a:cxn>
                  <a:cxn ang="0">
                    <a:pos x="31" y="23"/>
                  </a:cxn>
                  <a:cxn ang="0">
                    <a:pos x="0" y="0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Freeform 8"/>
              <p:cNvSpPr/>
              <p:nvPr/>
            </p:nvSpPr>
            <p:spPr bwMode="ltGray">
              <a:xfrm rot="12185230" flipV="1">
                <a:off x="3838" y="2207"/>
                <a:ext cx="103" cy="209"/>
              </a:xfrm>
              <a:custGeom>
                <a:avLst/>
                <a:gdLst/>
                <a:ahLst/>
                <a:cxnLst>
                  <a:cxn ang="0">
                    <a:pos x="31" y="0"/>
                  </a:cxn>
                  <a:cxn ang="0">
                    <a:pos x="20" y="38"/>
                  </a:cxn>
                  <a:cxn ang="0">
                    <a:pos x="15" y="62"/>
                  </a:cxn>
                  <a:cxn ang="0">
                    <a:pos x="11" y="79"/>
                  </a:cxn>
                  <a:cxn ang="0">
                    <a:pos x="0" y="94"/>
                  </a:cxn>
                  <a:cxn ang="0">
                    <a:pos x="12" y="88"/>
                  </a:cxn>
                  <a:cxn ang="0">
                    <a:pos x="23" y="80"/>
                  </a:cxn>
                  <a:cxn ang="0">
                    <a:pos x="32" y="69"/>
                  </a:cxn>
                  <a:cxn ang="0">
                    <a:pos x="40" y="57"/>
                  </a:cxn>
                  <a:cxn ang="0">
                    <a:pos x="45" y="44"/>
                  </a:cxn>
                  <a:cxn ang="0">
                    <a:pos x="46" y="30"/>
                  </a:cxn>
                  <a:cxn ang="0">
                    <a:pos x="42" y="15"/>
                  </a:cxn>
                  <a:cxn ang="0">
                    <a:pos x="31" y="0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4" name="Freeform 9"/>
              <p:cNvSpPr/>
              <p:nvPr/>
            </p:nvSpPr>
            <p:spPr bwMode="ltGray">
              <a:xfrm rot="12185230" flipV="1">
                <a:off x="3888" y="1321"/>
                <a:ext cx="120" cy="9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" y="1"/>
                  </a:cxn>
                  <a:cxn ang="0">
                    <a:pos x="6" y="3"/>
                  </a:cxn>
                  <a:cxn ang="0">
                    <a:pos x="13" y="8"/>
                  </a:cxn>
                  <a:cxn ang="0">
                    <a:pos x="21" y="12"/>
                  </a:cxn>
                  <a:cxn ang="0">
                    <a:pos x="29" y="15"/>
                  </a:cxn>
                  <a:cxn ang="0">
                    <a:pos x="38" y="17"/>
                  </a:cxn>
                  <a:cxn ang="0">
                    <a:pos x="46" y="18"/>
                  </a:cxn>
                  <a:cxn ang="0">
                    <a:pos x="54" y="16"/>
                  </a:cxn>
                  <a:cxn ang="0">
                    <a:pos x="53" y="25"/>
                  </a:cxn>
                  <a:cxn ang="0">
                    <a:pos x="50" y="33"/>
                  </a:cxn>
                  <a:cxn ang="0">
                    <a:pos x="44" y="38"/>
                  </a:cxn>
                  <a:cxn ang="0">
                    <a:pos x="37" y="40"/>
                  </a:cxn>
                  <a:cxn ang="0">
                    <a:pos x="28" y="39"/>
                  </a:cxn>
                  <a:cxn ang="0">
                    <a:pos x="19" y="32"/>
                  </a:cxn>
                  <a:cxn ang="0">
                    <a:pos x="10" y="20"/>
                  </a:cxn>
                  <a:cxn ang="0">
                    <a:pos x="0" y="0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5" name="Freeform 10"/>
              <p:cNvSpPr/>
              <p:nvPr/>
            </p:nvSpPr>
            <p:spPr bwMode="ltGray">
              <a:xfrm rot="12185230" flipV="1">
                <a:off x="3005" y="2344"/>
                <a:ext cx="330" cy="20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6"/>
                  </a:cxn>
                  <a:cxn ang="0">
                    <a:pos x="16" y="14"/>
                  </a:cxn>
                  <a:cxn ang="0">
                    <a:pos x="28" y="24"/>
                  </a:cxn>
                  <a:cxn ang="0">
                    <a:pos x="41" y="37"/>
                  </a:cxn>
                  <a:cxn ang="0">
                    <a:pos x="58" y="53"/>
                  </a:cxn>
                  <a:cxn ang="0">
                    <a:pos x="73" y="70"/>
                  </a:cxn>
                  <a:cxn ang="0">
                    <a:pos x="88" y="90"/>
                  </a:cxn>
                  <a:cxn ang="0">
                    <a:pos x="100" y="113"/>
                  </a:cxn>
                  <a:cxn ang="0">
                    <a:pos x="112" y="137"/>
                  </a:cxn>
                  <a:cxn ang="0">
                    <a:pos x="120" y="165"/>
                  </a:cxn>
                  <a:cxn ang="0">
                    <a:pos x="124" y="196"/>
                  </a:cxn>
                  <a:cxn ang="0">
                    <a:pos x="126" y="228"/>
                  </a:cxn>
                  <a:cxn ang="0">
                    <a:pos x="120" y="264"/>
                  </a:cxn>
                  <a:cxn ang="0">
                    <a:pos x="109" y="302"/>
                  </a:cxn>
                  <a:cxn ang="0">
                    <a:pos x="92" y="342"/>
                  </a:cxn>
                  <a:cxn ang="0">
                    <a:pos x="67" y="386"/>
                  </a:cxn>
                  <a:cxn ang="0">
                    <a:pos x="39" y="436"/>
                  </a:cxn>
                  <a:cxn ang="0">
                    <a:pos x="21" y="482"/>
                  </a:cxn>
                  <a:cxn ang="0">
                    <a:pos x="10" y="525"/>
                  </a:cxn>
                  <a:cxn ang="0">
                    <a:pos x="6" y="566"/>
                  </a:cxn>
                  <a:cxn ang="0">
                    <a:pos x="6" y="605"/>
                  </a:cxn>
                  <a:cxn ang="0">
                    <a:pos x="8" y="641"/>
                  </a:cxn>
                  <a:cxn ang="0">
                    <a:pos x="12" y="673"/>
                  </a:cxn>
                  <a:cxn ang="0">
                    <a:pos x="14" y="704"/>
                  </a:cxn>
                  <a:cxn ang="0">
                    <a:pos x="41" y="688"/>
                  </a:cxn>
                  <a:cxn ang="0">
                    <a:pos x="39" y="680"/>
                  </a:cxn>
                  <a:cxn ang="0">
                    <a:pos x="36" y="657"/>
                  </a:cxn>
                  <a:cxn ang="0">
                    <a:pos x="33" y="622"/>
                  </a:cxn>
                  <a:cxn ang="0">
                    <a:pos x="35" y="575"/>
                  </a:cxn>
                  <a:cxn ang="0">
                    <a:pos x="41" y="519"/>
                  </a:cxn>
                  <a:cxn ang="0">
                    <a:pos x="58" y="455"/>
                  </a:cxn>
                  <a:cxn ang="0">
                    <a:pos x="86" y="386"/>
                  </a:cxn>
                  <a:cxn ang="0">
                    <a:pos x="129" y="313"/>
                  </a:cxn>
                  <a:cxn ang="0">
                    <a:pos x="143" y="279"/>
                  </a:cxn>
                  <a:cxn ang="0">
                    <a:pos x="149" y="235"/>
                  </a:cxn>
                  <a:cxn ang="0">
                    <a:pos x="144" y="184"/>
                  </a:cxn>
                  <a:cxn ang="0">
                    <a:pos x="131" y="134"/>
                  </a:cxn>
                  <a:cxn ang="0">
                    <a:pos x="109" y="85"/>
                  </a:cxn>
                  <a:cxn ang="0">
                    <a:pos x="81" y="44"/>
                  </a:cxn>
                  <a:cxn ang="0">
                    <a:pos x="44" y="14"/>
                  </a:cxn>
                  <a:cxn ang="0">
                    <a:pos x="0" y="0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6" name="Freeform 11"/>
            <p:cNvSpPr/>
            <p:nvPr/>
          </p:nvSpPr>
          <p:spPr bwMode="ltGray">
            <a:xfrm rot="373331" flipH="1">
              <a:off x="22" y="1957"/>
              <a:ext cx="323" cy="649"/>
            </a:xfrm>
            <a:custGeom>
              <a:avLst/>
              <a:gdLst/>
              <a:ahLst/>
              <a:cxnLst>
                <a:cxn ang="0">
                  <a:pos x="94" y="0"/>
                </a:cxn>
                <a:cxn ang="0">
                  <a:pos x="105" y="9"/>
                </a:cxn>
                <a:cxn ang="0">
                  <a:pos x="115" y="27"/>
                </a:cxn>
                <a:cxn ang="0">
                  <a:pos x="123" y="50"/>
                </a:cxn>
                <a:cxn ang="0">
                  <a:pos x="128" y="78"/>
                </a:cxn>
                <a:cxn ang="0">
                  <a:pos x="127" y="111"/>
                </a:cxn>
                <a:cxn ang="0">
                  <a:pos x="116" y="145"/>
                </a:cxn>
                <a:cxn ang="0">
                  <a:pos x="94" y="181"/>
                </a:cxn>
                <a:cxn ang="0">
                  <a:pos x="60" y="217"/>
                </a:cxn>
                <a:cxn ang="0">
                  <a:pos x="49" y="213"/>
                </a:cxn>
                <a:cxn ang="0">
                  <a:pos x="38" y="210"/>
                </a:cxn>
                <a:cxn ang="0">
                  <a:pos x="26" y="205"/>
                </a:cxn>
                <a:cxn ang="0">
                  <a:pos x="16" y="201"/>
                </a:cxn>
                <a:cxn ang="0">
                  <a:pos x="8" y="196"/>
                </a:cxn>
                <a:cxn ang="0">
                  <a:pos x="2" y="190"/>
                </a:cxn>
                <a:cxn ang="0">
                  <a:pos x="0" y="183"/>
                </a:cxn>
                <a:cxn ang="0">
                  <a:pos x="1" y="178"/>
                </a:cxn>
                <a:cxn ang="0">
                  <a:pos x="13" y="171"/>
                </a:cxn>
                <a:cxn ang="0">
                  <a:pos x="29" y="161"/>
                </a:cxn>
                <a:cxn ang="0">
                  <a:pos x="46" y="150"/>
                </a:cxn>
                <a:cxn ang="0">
                  <a:pos x="63" y="134"/>
                </a:cxn>
                <a:cxn ang="0">
                  <a:pos x="79" y="112"/>
                </a:cxn>
                <a:cxn ang="0">
                  <a:pos x="91" y="83"/>
                </a:cxn>
                <a:cxn ang="0">
                  <a:pos x="97" y="46"/>
                </a:cxn>
                <a:cxn ang="0">
                  <a:pos x="94" y="0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12"/>
            <p:cNvSpPr/>
            <p:nvPr/>
          </p:nvSpPr>
          <p:spPr bwMode="ltGray">
            <a:xfrm>
              <a:off x="168" y="1260"/>
              <a:ext cx="1259" cy="1532"/>
            </a:xfrm>
            <a:custGeom>
              <a:avLst/>
              <a:gdLst/>
              <a:ahLst/>
              <a:cxnLst>
                <a:cxn ang="0">
                  <a:pos x="891" y="1532"/>
                </a:cxn>
                <a:cxn ang="0">
                  <a:pos x="954" y="1452"/>
                </a:cxn>
                <a:cxn ang="0">
                  <a:pos x="1032" y="1338"/>
                </a:cxn>
                <a:cxn ang="0">
                  <a:pos x="1115" y="1188"/>
                </a:cxn>
                <a:cxn ang="0">
                  <a:pos x="1194" y="1023"/>
                </a:cxn>
                <a:cxn ang="0">
                  <a:pos x="1244" y="841"/>
                </a:cxn>
                <a:cxn ang="0">
                  <a:pos x="1259" y="647"/>
                </a:cxn>
                <a:cxn ang="0">
                  <a:pos x="1230" y="463"/>
                </a:cxn>
                <a:cxn ang="0">
                  <a:pos x="1140" y="294"/>
                </a:cxn>
                <a:cxn ang="0">
                  <a:pos x="1043" y="190"/>
                </a:cxn>
                <a:cxn ang="0">
                  <a:pos x="961" y="109"/>
                </a:cxn>
                <a:cxn ang="0">
                  <a:pos x="894" y="65"/>
                </a:cxn>
                <a:cxn ang="0">
                  <a:pos x="786" y="18"/>
                </a:cxn>
                <a:cxn ang="0">
                  <a:pos x="642" y="0"/>
                </a:cxn>
                <a:cxn ang="0">
                  <a:pos x="440" y="23"/>
                </a:cxn>
                <a:cxn ang="0">
                  <a:pos x="366" y="44"/>
                </a:cxn>
                <a:cxn ang="0">
                  <a:pos x="292" y="58"/>
                </a:cxn>
                <a:cxn ang="0">
                  <a:pos x="229" y="79"/>
                </a:cxn>
                <a:cxn ang="0">
                  <a:pos x="178" y="103"/>
                </a:cxn>
                <a:cxn ang="0">
                  <a:pos x="127" y="127"/>
                </a:cxn>
                <a:cxn ang="0">
                  <a:pos x="82" y="158"/>
                </a:cxn>
                <a:cxn ang="0">
                  <a:pos x="41" y="197"/>
                </a:cxn>
                <a:cxn ang="0">
                  <a:pos x="0" y="243"/>
                </a:cxn>
                <a:cxn ang="0">
                  <a:pos x="76" y="215"/>
                </a:cxn>
                <a:cxn ang="0">
                  <a:pos x="144" y="194"/>
                </a:cxn>
                <a:cxn ang="0">
                  <a:pos x="212" y="179"/>
                </a:cxn>
                <a:cxn ang="0">
                  <a:pos x="280" y="164"/>
                </a:cxn>
                <a:cxn ang="0">
                  <a:pos x="336" y="149"/>
                </a:cxn>
                <a:cxn ang="0">
                  <a:pos x="397" y="149"/>
                </a:cxn>
                <a:cxn ang="0">
                  <a:pos x="458" y="141"/>
                </a:cxn>
                <a:cxn ang="0">
                  <a:pos x="511" y="146"/>
                </a:cxn>
                <a:cxn ang="0">
                  <a:pos x="565" y="152"/>
                </a:cxn>
                <a:cxn ang="0">
                  <a:pos x="618" y="166"/>
                </a:cxn>
                <a:cxn ang="0">
                  <a:pos x="669" y="186"/>
                </a:cxn>
                <a:cxn ang="0">
                  <a:pos x="715" y="205"/>
                </a:cxn>
                <a:cxn ang="0">
                  <a:pos x="760" y="239"/>
                </a:cxn>
                <a:cxn ang="0">
                  <a:pos x="811" y="267"/>
                </a:cxn>
                <a:cxn ang="0">
                  <a:pos x="855" y="307"/>
                </a:cxn>
                <a:cxn ang="0">
                  <a:pos x="899" y="348"/>
                </a:cxn>
                <a:cxn ang="0">
                  <a:pos x="971" y="464"/>
                </a:cxn>
                <a:cxn ang="0">
                  <a:pos x="1016" y="606"/>
                </a:cxn>
                <a:cxn ang="0">
                  <a:pos x="1027" y="774"/>
                </a:cxn>
                <a:cxn ang="0">
                  <a:pos x="1022" y="939"/>
                </a:cxn>
                <a:cxn ang="0">
                  <a:pos x="1002" y="1117"/>
                </a:cxn>
                <a:cxn ang="0">
                  <a:pos x="966" y="1279"/>
                </a:cxn>
                <a:cxn ang="0">
                  <a:pos x="933" y="1421"/>
                </a:cxn>
                <a:cxn ang="0">
                  <a:pos x="891" y="1532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13"/>
            <p:cNvSpPr/>
            <p:nvPr/>
          </p:nvSpPr>
          <p:spPr bwMode="ltGray">
            <a:xfrm>
              <a:off x="0" y="2610"/>
              <a:ext cx="801" cy="4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7" y="69"/>
                </a:cxn>
                <a:cxn ang="0">
                  <a:pos x="68" y="132"/>
                </a:cxn>
                <a:cxn ang="0">
                  <a:pos x="110" y="188"/>
                </a:cxn>
                <a:cxn ang="0">
                  <a:pos x="149" y="229"/>
                </a:cxn>
                <a:cxn ang="0">
                  <a:pos x="192" y="278"/>
                </a:cxn>
                <a:cxn ang="0">
                  <a:pos x="250" y="314"/>
                </a:cxn>
                <a:cxn ang="0">
                  <a:pos x="308" y="336"/>
                </a:cxn>
                <a:cxn ang="0">
                  <a:pos x="365" y="365"/>
                </a:cxn>
                <a:cxn ang="0">
                  <a:pos x="430" y="381"/>
                </a:cxn>
                <a:cxn ang="0">
                  <a:pos x="501" y="390"/>
                </a:cxn>
                <a:cxn ang="0">
                  <a:pos x="573" y="392"/>
                </a:cxn>
                <a:cxn ang="0">
                  <a:pos x="646" y="381"/>
                </a:cxn>
                <a:cxn ang="0">
                  <a:pos x="726" y="362"/>
                </a:cxn>
                <a:cxn ang="0">
                  <a:pos x="801" y="335"/>
                </a:cxn>
                <a:cxn ang="0">
                  <a:pos x="731" y="377"/>
                </a:cxn>
                <a:cxn ang="0">
                  <a:pos x="662" y="404"/>
                </a:cxn>
                <a:cxn ang="0">
                  <a:pos x="594" y="432"/>
                </a:cxn>
                <a:cxn ang="0">
                  <a:pos x="532" y="445"/>
                </a:cxn>
                <a:cxn ang="0">
                  <a:pos x="471" y="459"/>
                </a:cxn>
                <a:cxn ang="0">
                  <a:pos x="411" y="458"/>
                </a:cxn>
                <a:cxn ang="0">
                  <a:pos x="350" y="458"/>
                </a:cxn>
                <a:cxn ang="0">
                  <a:pos x="291" y="450"/>
                </a:cxn>
                <a:cxn ang="0">
                  <a:pos x="244" y="436"/>
                </a:cxn>
                <a:cxn ang="0">
                  <a:pos x="192" y="415"/>
                </a:cxn>
                <a:cxn ang="0">
                  <a:pos x="145" y="394"/>
                </a:cxn>
                <a:cxn ang="0">
                  <a:pos x="100" y="373"/>
                </a:cxn>
                <a:cxn ang="0">
                  <a:pos x="60" y="347"/>
                </a:cxn>
                <a:cxn ang="0">
                  <a:pos x="0" y="294"/>
                </a:cxn>
                <a:cxn ang="0">
                  <a:pos x="0" y="0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14"/>
            <p:cNvSpPr/>
            <p:nvPr/>
          </p:nvSpPr>
          <p:spPr bwMode="ltGray">
            <a:xfrm rot="373331" flipH="1">
              <a:off x="898" y="2855"/>
              <a:ext cx="354" cy="464"/>
            </a:xfrm>
            <a:custGeom>
              <a:avLst/>
              <a:gdLst/>
              <a:ahLst/>
              <a:cxnLst>
                <a:cxn ang="0">
                  <a:pos x="75" y="0"/>
                </a:cxn>
                <a:cxn ang="0">
                  <a:pos x="0" y="25"/>
                </a:cxn>
                <a:cxn ang="0">
                  <a:pos x="3" y="26"/>
                </a:cxn>
                <a:cxn ang="0">
                  <a:pos x="14" y="29"/>
                </a:cxn>
                <a:cxn ang="0">
                  <a:pos x="29" y="36"/>
                </a:cxn>
                <a:cxn ang="0">
                  <a:pos x="46" y="47"/>
                </a:cxn>
                <a:cxn ang="0">
                  <a:pos x="66" y="62"/>
                </a:cxn>
                <a:cxn ang="0">
                  <a:pos x="84" y="80"/>
                </a:cxn>
                <a:cxn ang="0">
                  <a:pos x="102" y="103"/>
                </a:cxn>
                <a:cxn ang="0">
                  <a:pos x="116" y="132"/>
                </a:cxn>
                <a:cxn ang="0">
                  <a:pos x="117" y="120"/>
                </a:cxn>
                <a:cxn ang="0">
                  <a:pos x="115" y="107"/>
                </a:cxn>
                <a:cxn ang="0">
                  <a:pos x="108" y="90"/>
                </a:cxn>
                <a:cxn ang="0">
                  <a:pos x="99" y="74"/>
                </a:cxn>
                <a:cxn ang="0">
                  <a:pos x="89" y="58"/>
                </a:cxn>
                <a:cxn ang="0">
                  <a:pos x="78" y="45"/>
                </a:cxn>
                <a:cxn ang="0">
                  <a:pos x="67" y="36"/>
                </a:cxn>
                <a:cxn ang="0">
                  <a:pos x="58" y="32"/>
                </a:cxn>
                <a:cxn ang="0">
                  <a:pos x="69" y="29"/>
                </a:cxn>
                <a:cxn ang="0">
                  <a:pos x="79" y="28"/>
                </a:cxn>
                <a:cxn ang="0">
                  <a:pos x="89" y="26"/>
                </a:cxn>
                <a:cxn ang="0">
                  <a:pos x="98" y="25"/>
                </a:cxn>
                <a:cxn ang="0">
                  <a:pos x="105" y="24"/>
                </a:cxn>
                <a:cxn ang="0">
                  <a:pos x="109" y="22"/>
                </a:cxn>
                <a:cxn ang="0">
                  <a:pos x="113" y="21"/>
                </a:cxn>
                <a:cxn ang="0">
                  <a:pos x="114" y="21"/>
                </a:cxn>
                <a:cxn ang="0">
                  <a:pos x="75" y="0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15"/>
            <p:cNvSpPr/>
            <p:nvPr/>
          </p:nvSpPr>
          <p:spPr bwMode="ltGray">
            <a:xfrm rot="373331" flipH="1">
              <a:off x="799" y="2979"/>
              <a:ext cx="87" cy="274"/>
            </a:xfrm>
            <a:custGeom>
              <a:avLst/>
              <a:gdLst/>
              <a:ahLst/>
              <a:cxnLst>
                <a:cxn ang="0">
                  <a:pos x="29" y="0"/>
                </a:cxn>
                <a:cxn ang="0">
                  <a:pos x="23" y="0"/>
                </a:cxn>
                <a:cxn ang="0">
                  <a:pos x="16" y="4"/>
                </a:cxn>
                <a:cxn ang="0">
                  <a:pos x="9" y="9"/>
                </a:cxn>
                <a:cxn ang="0">
                  <a:pos x="4" y="19"/>
                </a:cxn>
                <a:cxn ang="0">
                  <a:pos x="1" y="30"/>
                </a:cxn>
                <a:cxn ang="0">
                  <a:pos x="0" y="44"/>
                </a:cxn>
                <a:cxn ang="0">
                  <a:pos x="3" y="60"/>
                </a:cxn>
                <a:cxn ang="0">
                  <a:pos x="11" y="77"/>
                </a:cxn>
                <a:cxn ang="0">
                  <a:pos x="15" y="53"/>
                </a:cxn>
                <a:cxn ang="0">
                  <a:pos x="19" y="37"/>
                </a:cxn>
                <a:cxn ang="0">
                  <a:pos x="23" y="22"/>
                </a:cxn>
                <a:cxn ang="0">
                  <a:pos x="29" y="0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16"/>
            <p:cNvSpPr/>
            <p:nvPr/>
          </p:nvSpPr>
          <p:spPr bwMode="ltGray">
            <a:xfrm>
              <a:off x="1190" y="3273"/>
              <a:ext cx="1108" cy="1047"/>
            </a:xfrm>
            <a:custGeom>
              <a:avLst/>
              <a:gdLst/>
              <a:ahLst/>
              <a:cxnLst>
                <a:cxn ang="0">
                  <a:pos x="784" y="1047"/>
                </a:cxn>
                <a:cxn ang="0">
                  <a:pos x="692" y="1011"/>
                </a:cxn>
                <a:cxn ang="0">
                  <a:pos x="607" y="945"/>
                </a:cxn>
                <a:cxn ang="0">
                  <a:pos x="517" y="861"/>
                </a:cxn>
                <a:cxn ang="0">
                  <a:pos x="432" y="776"/>
                </a:cxn>
                <a:cxn ang="0">
                  <a:pos x="350" y="677"/>
                </a:cxn>
                <a:cxn ang="0">
                  <a:pos x="266" y="563"/>
                </a:cxn>
                <a:cxn ang="0">
                  <a:pos x="188" y="447"/>
                </a:cxn>
                <a:cxn ang="0">
                  <a:pos x="122" y="325"/>
                </a:cxn>
                <a:cxn ang="0">
                  <a:pos x="65" y="211"/>
                </a:cxn>
                <a:cxn ang="0">
                  <a:pos x="21" y="101"/>
                </a:cxn>
                <a:cxn ang="0">
                  <a:pos x="0" y="0"/>
                </a:cxn>
                <a:cxn ang="0">
                  <a:pos x="109" y="217"/>
                </a:cxn>
                <a:cxn ang="0">
                  <a:pos x="209" y="378"/>
                </a:cxn>
                <a:cxn ang="0">
                  <a:pos x="294" y="500"/>
                </a:cxn>
                <a:cxn ang="0">
                  <a:pos x="373" y="590"/>
                </a:cxn>
                <a:cxn ang="0">
                  <a:pos x="441" y="661"/>
                </a:cxn>
                <a:cxn ang="0">
                  <a:pos x="506" y="713"/>
                </a:cxn>
                <a:cxn ang="0">
                  <a:pos x="564" y="754"/>
                </a:cxn>
                <a:cxn ang="0">
                  <a:pos x="620" y="801"/>
                </a:cxn>
                <a:cxn ang="0">
                  <a:pos x="754" y="899"/>
                </a:cxn>
                <a:cxn ang="0">
                  <a:pos x="925" y="977"/>
                </a:cxn>
                <a:cxn ang="0">
                  <a:pos x="1108" y="1047"/>
                </a:cxn>
                <a:cxn ang="0">
                  <a:pos x="784" y="10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2" name="Group 17"/>
            <p:cNvGrpSpPr>
              <a:grpSpLocks/>
            </p:cNvGrpSpPr>
            <p:nvPr userDrawn="1"/>
          </p:nvGrpSpPr>
          <p:grpSpPr bwMode="auto">
            <a:xfrm rot="3220060">
              <a:off x="2635" y="750"/>
              <a:ext cx="569" cy="636"/>
              <a:chOff x="1727" y="866"/>
              <a:chExt cx="129" cy="157"/>
            </a:xfrm>
          </p:grpSpPr>
          <p:sp>
            <p:nvSpPr>
              <p:cNvPr id="36" name="Freeform 18"/>
              <p:cNvSpPr/>
              <p:nvPr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Freeform 19"/>
              <p:cNvSpPr/>
              <p:nvPr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Freeform 20"/>
              <p:cNvSpPr/>
              <p:nvPr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3" name="Group 21"/>
            <p:cNvGrpSpPr>
              <a:grpSpLocks/>
            </p:cNvGrpSpPr>
            <p:nvPr userDrawn="1"/>
          </p:nvGrpSpPr>
          <p:grpSpPr bwMode="auto">
            <a:xfrm rot="-6691250">
              <a:off x="3637" y="117"/>
              <a:ext cx="356" cy="608"/>
              <a:chOff x="1733" y="866"/>
              <a:chExt cx="129" cy="157"/>
            </a:xfrm>
          </p:grpSpPr>
          <p:sp>
            <p:nvSpPr>
              <p:cNvPr id="33" name="Freeform 22"/>
              <p:cNvSpPr/>
              <p:nvPr/>
            </p:nvSpPr>
            <p:spPr bwMode="ltGray">
              <a:xfrm>
                <a:off x="1734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Freeform 23"/>
              <p:cNvSpPr/>
              <p:nvPr/>
            </p:nvSpPr>
            <p:spPr bwMode="ltGray">
              <a:xfrm>
                <a:off x="1793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Freeform 24"/>
              <p:cNvSpPr/>
              <p:nvPr/>
            </p:nvSpPr>
            <p:spPr bwMode="ltGray">
              <a:xfrm>
                <a:off x="1777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4" name="Group 25"/>
            <p:cNvGrpSpPr>
              <a:grpSpLocks/>
            </p:cNvGrpSpPr>
            <p:nvPr userDrawn="1"/>
          </p:nvGrpSpPr>
          <p:grpSpPr bwMode="auto">
            <a:xfrm rot="8524840">
              <a:off x="677" y="3303"/>
              <a:ext cx="500" cy="500"/>
              <a:chOff x="1727" y="872"/>
              <a:chExt cx="129" cy="156"/>
            </a:xfrm>
          </p:grpSpPr>
          <p:sp>
            <p:nvSpPr>
              <p:cNvPr id="30" name="Freeform 26"/>
              <p:cNvSpPr/>
              <p:nvPr/>
            </p:nvSpPr>
            <p:spPr bwMode="ltGray">
              <a:xfrm>
                <a:off x="1727" y="873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Freeform 27"/>
              <p:cNvSpPr/>
              <p:nvPr/>
            </p:nvSpPr>
            <p:spPr bwMode="ltGray">
              <a:xfrm>
                <a:off x="1786" y="901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Freeform 28"/>
              <p:cNvSpPr/>
              <p:nvPr/>
            </p:nvSpPr>
            <p:spPr bwMode="ltGray">
              <a:xfrm>
                <a:off x="1772" y="1004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5" name="Group 29"/>
            <p:cNvGrpSpPr>
              <a:grpSpLocks/>
            </p:cNvGrpSpPr>
            <p:nvPr userDrawn="1"/>
          </p:nvGrpSpPr>
          <p:grpSpPr bwMode="auto">
            <a:xfrm rot="4106450" flipH="1">
              <a:off x="403" y="259"/>
              <a:ext cx="708" cy="891"/>
              <a:chOff x="1727" y="866"/>
              <a:chExt cx="129" cy="157"/>
            </a:xfrm>
          </p:grpSpPr>
          <p:sp>
            <p:nvSpPr>
              <p:cNvPr id="27" name="Freeform 30"/>
              <p:cNvSpPr/>
              <p:nvPr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8" name="Freeform 31"/>
              <p:cNvSpPr/>
              <p:nvPr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Freeform 32"/>
              <p:cNvSpPr/>
              <p:nvPr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6" name="Group 33"/>
            <p:cNvGrpSpPr>
              <a:grpSpLocks/>
            </p:cNvGrpSpPr>
            <p:nvPr userDrawn="1"/>
          </p:nvGrpSpPr>
          <p:grpSpPr bwMode="auto">
            <a:xfrm rot="10015322" flipH="1">
              <a:off x="4626" y="2392"/>
              <a:ext cx="708" cy="891"/>
              <a:chOff x="1727" y="866"/>
              <a:chExt cx="129" cy="157"/>
            </a:xfrm>
          </p:grpSpPr>
          <p:sp>
            <p:nvSpPr>
              <p:cNvPr id="24" name="Freeform 34"/>
              <p:cNvSpPr/>
              <p:nvPr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Freeform 35"/>
              <p:cNvSpPr/>
              <p:nvPr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Freeform 36"/>
              <p:cNvSpPr/>
              <p:nvPr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7" name="Freeform 37"/>
            <p:cNvSpPr/>
            <p:nvPr/>
          </p:nvSpPr>
          <p:spPr bwMode="ltGray">
            <a:xfrm>
              <a:off x="1217" y="2"/>
              <a:ext cx="862" cy="88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107"/>
                </a:cxn>
                <a:cxn ang="0">
                  <a:pos x="37" y="262"/>
                </a:cxn>
                <a:cxn ang="0">
                  <a:pos x="83" y="410"/>
                </a:cxn>
                <a:cxn ang="0">
                  <a:pos x="149" y="546"/>
                </a:cxn>
                <a:cxn ang="0">
                  <a:pos x="237" y="666"/>
                </a:cxn>
                <a:cxn ang="0">
                  <a:pos x="338" y="764"/>
                </a:cxn>
                <a:cxn ang="0">
                  <a:pos x="450" y="838"/>
                </a:cxn>
                <a:cxn ang="0">
                  <a:pos x="579" y="879"/>
                </a:cxn>
                <a:cxn ang="0">
                  <a:pos x="714" y="886"/>
                </a:cxn>
                <a:cxn ang="0">
                  <a:pos x="862" y="851"/>
                </a:cxn>
                <a:cxn ang="0">
                  <a:pos x="784" y="856"/>
                </a:cxn>
                <a:cxn ang="0">
                  <a:pos x="700" y="835"/>
                </a:cxn>
                <a:cxn ang="0">
                  <a:pos x="621" y="794"/>
                </a:cxn>
                <a:cxn ang="0">
                  <a:pos x="542" y="728"/>
                </a:cxn>
                <a:cxn ang="0">
                  <a:pos x="466" y="649"/>
                </a:cxn>
                <a:cxn ang="0">
                  <a:pos x="397" y="557"/>
                </a:cxn>
                <a:cxn ang="0">
                  <a:pos x="334" y="454"/>
                </a:cxn>
                <a:cxn ang="0">
                  <a:pos x="279" y="339"/>
                </a:cxn>
                <a:cxn ang="0">
                  <a:pos x="238" y="225"/>
                </a:cxn>
                <a:cxn ang="0">
                  <a:pos x="205" y="105"/>
                </a:cxn>
                <a:cxn ang="0">
                  <a:pos x="184" y="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 w="9525">
              <a:noFill/>
              <a:rou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Freeform 38"/>
            <p:cNvSpPr/>
            <p:nvPr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5"/>
                </a:cxn>
                <a:cxn ang="0">
                  <a:pos x="3" y="50"/>
                </a:cxn>
                <a:cxn ang="0">
                  <a:pos x="6" y="75"/>
                </a:cxn>
                <a:cxn ang="0">
                  <a:pos x="11" y="98"/>
                </a:cxn>
                <a:cxn ang="0">
                  <a:pos x="18" y="119"/>
                </a:cxn>
                <a:cxn ang="0">
                  <a:pos x="27" y="141"/>
                </a:cxn>
                <a:cxn ang="0">
                  <a:pos x="38" y="161"/>
                </a:cxn>
                <a:cxn ang="0">
                  <a:pos x="51" y="178"/>
                </a:cxn>
                <a:cxn ang="0">
                  <a:pos x="67" y="194"/>
                </a:cxn>
                <a:cxn ang="0">
                  <a:pos x="86" y="208"/>
                </a:cxn>
                <a:cxn ang="0">
                  <a:pos x="106" y="219"/>
                </a:cxn>
                <a:cxn ang="0">
                  <a:pos x="131" y="228"/>
                </a:cxn>
                <a:cxn ang="0">
                  <a:pos x="158" y="234"/>
                </a:cxn>
                <a:cxn ang="0">
                  <a:pos x="188" y="237"/>
                </a:cxn>
                <a:cxn ang="0">
                  <a:pos x="220" y="236"/>
                </a:cxn>
                <a:cxn ang="0">
                  <a:pos x="257" y="232"/>
                </a:cxn>
                <a:cxn ang="0">
                  <a:pos x="224" y="227"/>
                </a:cxn>
                <a:cxn ang="0">
                  <a:pos x="195" y="220"/>
                </a:cxn>
                <a:cxn ang="0">
                  <a:pos x="170" y="212"/>
                </a:cxn>
                <a:cxn ang="0">
                  <a:pos x="148" y="204"/>
                </a:cxn>
                <a:cxn ang="0">
                  <a:pos x="128" y="193"/>
                </a:cxn>
                <a:cxn ang="0">
                  <a:pos x="112" y="182"/>
                </a:cxn>
                <a:cxn ang="0">
                  <a:pos x="97" y="169"/>
                </a:cxn>
                <a:cxn ang="0">
                  <a:pos x="84" y="155"/>
                </a:cxn>
                <a:cxn ang="0">
                  <a:pos x="72" y="141"/>
                </a:cxn>
                <a:cxn ang="0">
                  <a:pos x="61" y="125"/>
                </a:cxn>
                <a:cxn ang="0">
                  <a:pos x="52" y="107"/>
                </a:cxn>
                <a:cxn ang="0">
                  <a:pos x="43" y="88"/>
                </a:cxn>
                <a:cxn ang="0">
                  <a:pos x="33" y="69"/>
                </a:cxn>
                <a:cxn ang="0">
                  <a:pos x="23" y="47"/>
                </a:cxn>
                <a:cxn ang="0">
                  <a:pos x="12" y="24"/>
                </a:cxn>
                <a:cxn ang="0">
                  <a:pos x="0" y="0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Freeform 39"/>
            <p:cNvSpPr/>
            <p:nvPr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/>
              <a:ahLst/>
              <a:cxnLst>
                <a:cxn ang="0">
                  <a:pos x="77" y="0"/>
                </a:cxn>
                <a:cxn ang="0">
                  <a:pos x="124" y="108"/>
                </a:cxn>
                <a:cxn ang="0">
                  <a:pos x="120" y="107"/>
                </a:cxn>
                <a:cxn ang="0">
                  <a:pos x="107" y="105"/>
                </a:cxn>
                <a:cxn ang="0">
                  <a:pos x="89" y="101"/>
                </a:cxn>
                <a:cxn ang="0">
                  <a:pos x="68" y="99"/>
                </a:cxn>
                <a:cxn ang="0">
                  <a:pos x="45" y="97"/>
                </a:cxn>
                <a:cxn ang="0">
                  <a:pos x="25" y="98"/>
                </a:cxn>
                <a:cxn ang="0">
                  <a:pos x="9" y="102"/>
                </a:cxn>
                <a:cxn ang="0">
                  <a:pos x="0" y="110"/>
                </a:cxn>
                <a:cxn ang="0">
                  <a:pos x="4" y="98"/>
                </a:cxn>
                <a:cxn ang="0">
                  <a:pos x="8" y="89"/>
                </a:cxn>
                <a:cxn ang="0">
                  <a:pos x="16" y="82"/>
                </a:cxn>
                <a:cxn ang="0">
                  <a:pos x="25" y="76"/>
                </a:cxn>
                <a:cxn ang="0">
                  <a:pos x="36" y="72"/>
                </a:cxn>
                <a:cxn ang="0">
                  <a:pos x="47" y="71"/>
                </a:cxn>
                <a:cxn ang="0">
                  <a:pos x="59" y="71"/>
                </a:cxn>
                <a:cxn ang="0">
                  <a:pos x="72" y="74"/>
                </a:cxn>
                <a:cxn ang="0">
                  <a:pos x="73" y="71"/>
                </a:cxn>
                <a:cxn ang="0">
                  <a:pos x="70" y="56"/>
                </a:cxn>
                <a:cxn ang="0">
                  <a:pos x="67" y="38"/>
                </a:cxn>
                <a:cxn ang="0">
                  <a:pos x="65" y="30"/>
                </a:cxn>
                <a:cxn ang="0">
                  <a:pos x="63" y="30"/>
                </a:cxn>
                <a:cxn ang="0">
                  <a:pos x="61" y="29"/>
                </a:cxn>
                <a:cxn ang="0">
                  <a:pos x="59" y="26"/>
                </a:cxn>
                <a:cxn ang="0">
                  <a:pos x="57" y="23"/>
                </a:cxn>
                <a:cxn ang="0">
                  <a:pos x="57" y="19"/>
                </a:cxn>
                <a:cxn ang="0">
                  <a:pos x="59" y="14"/>
                </a:cxn>
                <a:cxn ang="0">
                  <a:pos x="66" y="8"/>
                </a:cxn>
                <a:cxn ang="0">
                  <a:pos x="77" y="0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Freeform 40"/>
            <p:cNvSpPr/>
            <p:nvPr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20" y="38"/>
                </a:cxn>
                <a:cxn ang="0">
                  <a:pos x="15" y="62"/>
                </a:cxn>
                <a:cxn ang="0">
                  <a:pos x="11" y="79"/>
                </a:cxn>
                <a:cxn ang="0">
                  <a:pos x="0" y="94"/>
                </a:cxn>
                <a:cxn ang="0">
                  <a:pos x="12" y="88"/>
                </a:cxn>
                <a:cxn ang="0">
                  <a:pos x="23" y="80"/>
                </a:cxn>
                <a:cxn ang="0">
                  <a:pos x="32" y="69"/>
                </a:cxn>
                <a:cxn ang="0">
                  <a:pos x="40" y="57"/>
                </a:cxn>
                <a:cxn ang="0">
                  <a:pos x="45" y="44"/>
                </a:cxn>
                <a:cxn ang="0">
                  <a:pos x="46" y="30"/>
                </a:cxn>
                <a:cxn ang="0">
                  <a:pos x="42" y="15"/>
                </a:cxn>
                <a:cxn ang="0">
                  <a:pos x="31" y="0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Freeform 41"/>
            <p:cNvSpPr/>
            <p:nvPr/>
          </p:nvSpPr>
          <p:spPr bwMode="ltGray">
            <a:xfrm>
              <a:off x="1603" y="0"/>
              <a:ext cx="124" cy="121"/>
            </a:xfrm>
            <a:custGeom>
              <a:avLst/>
              <a:gdLst/>
              <a:ahLst/>
              <a:cxnLst>
                <a:cxn ang="0">
                  <a:pos x="124" y="0"/>
                </a:cxn>
                <a:cxn ang="0">
                  <a:pos x="113" y="9"/>
                </a:cxn>
                <a:cxn ang="0">
                  <a:pos x="99" y="25"/>
                </a:cxn>
                <a:cxn ang="0">
                  <a:pos x="81" y="41"/>
                </a:cxn>
                <a:cxn ang="0">
                  <a:pos x="63" y="54"/>
                </a:cxn>
                <a:cxn ang="0">
                  <a:pos x="41" y="66"/>
                </a:cxn>
                <a:cxn ang="0">
                  <a:pos x="22" y="74"/>
                </a:cxn>
                <a:cxn ang="0">
                  <a:pos x="0" y="75"/>
                </a:cxn>
                <a:cxn ang="0">
                  <a:pos x="10" y="96"/>
                </a:cxn>
                <a:cxn ang="0">
                  <a:pos x="23" y="113"/>
                </a:cxn>
                <a:cxn ang="0">
                  <a:pos x="41" y="121"/>
                </a:cxn>
                <a:cxn ang="0">
                  <a:pos x="60" y="121"/>
                </a:cxn>
                <a:cxn ang="0">
                  <a:pos x="83" y="111"/>
                </a:cxn>
                <a:cxn ang="0">
                  <a:pos x="101" y="88"/>
                </a:cxn>
                <a:cxn ang="0">
                  <a:pos x="116" y="53"/>
                </a:cxn>
                <a:cxn ang="0">
                  <a:pos x="124" y="0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Freeform 42"/>
            <p:cNvSpPr/>
            <p:nvPr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6"/>
                </a:cxn>
                <a:cxn ang="0">
                  <a:pos x="16" y="14"/>
                </a:cxn>
                <a:cxn ang="0">
                  <a:pos x="28" y="24"/>
                </a:cxn>
                <a:cxn ang="0">
                  <a:pos x="41" y="37"/>
                </a:cxn>
                <a:cxn ang="0">
                  <a:pos x="58" y="53"/>
                </a:cxn>
                <a:cxn ang="0">
                  <a:pos x="73" y="70"/>
                </a:cxn>
                <a:cxn ang="0">
                  <a:pos x="88" y="90"/>
                </a:cxn>
                <a:cxn ang="0">
                  <a:pos x="100" y="113"/>
                </a:cxn>
                <a:cxn ang="0">
                  <a:pos x="112" y="137"/>
                </a:cxn>
                <a:cxn ang="0">
                  <a:pos x="120" y="165"/>
                </a:cxn>
                <a:cxn ang="0">
                  <a:pos x="124" y="196"/>
                </a:cxn>
                <a:cxn ang="0">
                  <a:pos x="126" y="228"/>
                </a:cxn>
                <a:cxn ang="0">
                  <a:pos x="120" y="264"/>
                </a:cxn>
                <a:cxn ang="0">
                  <a:pos x="109" y="302"/>
                </a:cxn>
                <a:cxn ang="0">
                  <a:pos x="92" y="342"/>
                </a:cxn>
                <a:cxn ang="0">
                  <a:pos x="67" y="386"/>
                </a:cxn>
                <a:cxn ang="0">
                  <a:pos x="39" y="436"/>
                </a:cxn>
                <a:cxn ang="0">
                  <a:pos x="21" y="482"/>
                </a:cxn>
                <a:cxn ang="0">
                  <a:pos x="10" y="525"/>
                </a:cxn>
                <a:cxn ang="0">
                  <a:pos x="6" y="566"/>
                </a:cxn>
                <a:cxn ang="0">
                  <a:pos x="6" y="605"/>
                </a:cxn>
                <a:cxn ang="0">
                  <a:pos x="8" y="641"/>
                </a:cxn>
                <a:cxn ang="0">
                  <a:pos x="12" y="673"/>
                </a:cxn>
                <a:cxn ang="0">
                  <a:pos x="14" y="704"/>
                </a:cxn>
                <a:cxn ang="0">
                  <a:pos x="41" y="688"/>
                </a:cxn>
                <a:cxn ang="0">
                  <a:pos x="39" y="680"/>
                </a:cxn>
                <a:cxn ang="0">
                  <a:pos x="36" y="657"/>
                </a:cxn>
                <a:cxn ang="0">
                  <a:pos x="33" y="622"/>
                </a:cxn>
                <a:cxn ang="0">
                  <a:pos x="35" y="575"/>
                </a:cxn>
                <a:cxn ang="0">
                  <a:pos x="41" y="519"/>
                </a:cxn>
                <a:cxn ang="0">
                  <a:pos x="58" y="455"/>
                </a:cxn>
                <a:cxn ang="0">
                  <a:pos x="86" y="386"/>
                </a:cxn>
                <a:cxn ang="0">
                  <a:pos x="129" y="313"/>
                </a:cxn>
                <a:cxn ang="0">
                  <a:pos x="143" y="279"/>
                </a:cxn>
                <a:cxn ang="0">
                  <a:pos x="149" y="235"/>
                </a:cxn>
                <a:cxn ang="0">
                  <a:pos x="144" y="184"/>
                </a:cxn>
                <a:cxn ang="0">
                  <a:pos x="131" y="134"/>
                </a:cxn>
                <a:cxn ang="0">
                  <a:pos x="109" y="85"/>
                </a:cxn>
                <a:cxn ang="0">
                  <a:pos x="81" y="44"/>
                </a:cxn>
                <a:cxn ang="0">
                  <a:pos x="44" y="14"/>
                </a:cxn>
                <a:cxn ang="0">
                  <a:pos x="0" y="0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Freeform 43"/>
            <p:cNvSpPr/>
            <p:nvPr/>
          </p:nvSpPr>
          <p:spPr bwMode="ltGray">
            <a:xfrm>
              <a:off x="0" y="1848"/>
              <a:ext cx="36" cy="1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6" y="12"/>
                </a:cxn>
                <a:cxn ang="0">
                  <a:pos x="0" y="132"/>
                </a:cxn>
                <a:cxn ang="0">
                  <a:pos x="0" y="0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47151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</p:spPr>
        <p:txBody>
          <a:bodyPr/>
          <a:lstStyle>
            <a:lvl1pPr>
              <a:defRPr sz="5200" b="1"/>
            </a:lvl1pPr>
          </a:lstStyle>
          <a:p>
            <a:r>
              <a:rPr lang="vi-VN" noProof="1"/>
              <a:t>Click to edit Master title style</a:t>
            </a:r>
          </a:p>
        </p:txBody>
      </p:sp>
      <p:sp>
        <p:nvSpPr>
          <p:cNvPr id="47152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vi-VN" noProof="1"/>
              <a:t>Click to edit Master subtitle style</a:t>
            </a:r>
          </a:p>
        </p:txBody>
      </p:sp>
      <p:sp>
        <p:nvSpPr>
          <p:cNvPr id="46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7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8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44393D-9B66-454D-BD02-9D82B1187595}" type="slidenum">
              <a:rPr lang="vi-VN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47162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A7D27B-41C3-4566-ADCB-99BD1F82327B}" type="slidenum">
              <a:rPr lang="vi-VN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62725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BD5208-E071-4482-9ABD-1BB66A50DDB3}" type="slidenum">
              <a:rPr lang="vi-VN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483675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42913" y="103188"/>
            <a:ext cx="8243887" cy="5953125"/>
          </a:xfrm>
        </p:spPr>
        <p:txBody>
          <a:bodyPr/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B58E8D-1B20-41F8-9C83-936F327A1369}" type="slidenum">
              <a:rPr lang="vi-VN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34320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0E6C65-289B-4B75-9282-A8E5F2841CC1}" type="slidenum">
              <a:rPr lang="vi-VN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46138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2DE515-F135-4131-BC2A-B3104FFE5511}" type="slidenum">
              <a:rPr lang="vi-VN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17412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39E4F0-E681-4865-B8F1-F5DBAD836572}" type="slidenum">
              <a:rPr lang="vi-VN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61390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8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9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A264D7-B38C-44CB-A2DA-DC352654994D}" type="slidenum">
              <a:rPr lang="vi-VN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87237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C1BE73-0007-4E97-AE95-56C0105DB948}" type="slidenum">
              <a:rPr lang="vi-VN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96330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3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6A310D-CDA4-4D6E-9202-8AC86F25499E}" type="slidenum">
              <a:rPr lang="vi-VN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12675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C2E76A-859D-49C4-9FA9-AE4F1E09E2F0}" type="slidenum">
              <a:rPr lang="vi-VN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67096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5C793-2DEB-48CE-A108-FCB3C6AF4E62}" type="slidenum">
              <a:rPr lang="vi-VN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30057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46083" name="Freeform 3"/>
            <p:cNvSpPr/>
            <p:nvPr/>
          </p:nvSpPr>
          <p:spPr bwMode="ltGray">
            <a:xfrm>
              <a:off x="-5" y="3262"/>
              <a:ext cx="472" cy="802"/>
            </a:xfrm>
            <a:custGeom>
              <a:avLst/>
              <a:gdLst/>
              <a:ahLst/>
              <a:cxnLst>
                <a:cxn ang="0">
                  <a:pos x="5" y="32"/>
                </a:cxn>
                <a:cxn ang="0">
                  <a:pos x="189" y="26"/>
                </a:cxn>
                <a:cxn ang="0">
                  <a:pos x="309" y="66"/>
                </a:cxn>
                <a:cxn ang="0">
                  <a:pos x="357" y="98"/>
                </a:cxn>
                <a:cxn ang="0">
                  <a:pos x="413" y="162"/>
                </a:cxn>
                <a:cxn ang="0">
                  <a:pos x="437" y="250"/>
                </a:cxn>
                <a:cxn ang="0">
                  <a:pos x="397" y="530"/>
                </a:cxn>
                <a:cxn ang="0">
                  <a:pos x="341" y="634"/>
                </a:cxn>
                <a:cxn ang="0">
                  <a:pos x="173" y="714"/>
                </a:cxn>
                <a:cxn ang="0">
                  <a:pos x="77" y="730"/>
                </a:cxn>
                <a:cxn ang="0">
                  <a:pos x="69" y="802"/>
                </a:cxn>
                <a:cxn ang="0">
                  <a:pos x="7" y="788"/>
                </a:cxn>
                <a:cxn ang="0">
                  <a:pos x="5" y="751"/>
                </a:cxn>
                <a:cxn ang="0">
                  <a:pos x="37" y="722"/>
                </a:cxn>
                <a:cxn ang="0">
                  <a:pos x="5" y="670"/>
                </a:cxn>
                <a:cxn ang="0">
                  <a:pos x="5" y="32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000"/>
              </a:schemeClr>
            </a:solidFill>
            <a:ln w="9525">
              <a:noFill/>
              <a:rou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28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46085" name="Freeform 5"/>
              <p:cNvSpPr/>
              <p:nvPr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6086" name="Freeform 6"/>
              <p:cNvSpPr/>
              <p:nvPr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6087" name="Freeform 7"/>
              <p:cNvSpPr/>
              <p:nvPr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46088" name="Freeform 8"/>
            <p:cNvSpPr/>
            <p:nvPr/>
          </p:nvSpPr>
          <p:spPr bwMode="ltGray">
            <a:xfrm>
              <a:off x="90" y="1736"/>
              <a:ext cx="710" cy="768"/>
            </a:xfrm>
            <a:custGeom>
              <a:avLst/>
              <a:gdLst/>
              <a:ahLst/>
              <a:cxnLst>
                <a:cxn ang="0">
                  <a:pos x="14" y="416"/>
                </a:cxn>
                <a:cxn ang="0">
                  <a:pos x="14" y="272"/>
                </a:cxn>
                <a:cxn ang="0">
                  <a:pos x="102" y="144"/>
                </a:cxn>
                <a:cxn ang="0">
                  <a:pos x="150" y="96"/>
                </a:cxn>
                <a:cxn ang="0">
                  <a:pos x="198" y="64"/>
                </a:cxn>
                <a:cxn ang="0">
                  <a:pos x="350" y="0"/>
                </a:cxn>
                <a:cxn ang="0">
                  <a:pos x="534" y="8"/>
                </a:cxn>
                <a:cxn ang="0">
                  <a:pos x="662" y="96"/>
                </a:cxn>
                <a:cxn ang="0">
                  <a:pos x="710" y="200"/>
                </a:cxn>
                <a:cxn ang="0">
                  <a:pos x="702" y="400"/>
                </a:cxn>
                <a:cxn ang="0">
                  <a:pos x="678" y="448"/>
                </a:cxn>
                <a:cxn ang="0">
                  <a:pos x="550" y="632"/>
                </a:cxn>
                <a:cxn ang="0">
                  <a:pos x="518" y="656"/>
                </a:cxn>
                <a:cxn ang="0">
                  <a:pos x="470" y="664"/>
                </a:cxn>
                <a:cxn ang="0">
                  <a:pos x="518" y="680"/>
                </a:cxn>
                <a:cxn ang="0">
                  <a:pos x="566" y="696"/>
                </a:cxn>
                <a:cxn ang="0">
                  <a:pos x="574" y="720"/>
                </a:cxn>
                <a:cxn ang="0">
                  <a:pos x="526" y="736"/>
                </a:cxn>
                <a:cxn ang="0">
                  <a:pos x="502" y="752"/>
                </a:cxn>
                <a:cxn ang="0">
                  <a:pos x="454" y="768"/>
                </a:cxn>
                <a:cxn ang="0">
                  <a:pos x="438" y="712"/>
                </a:cxn>
                <a:cxn ang="0">
                  <a:pos x="246" y="688"/>
                </a:cxn>
                <a:cxn ang="0">
                  <a:pos x="134" y="648"/>
                </a:cxn>
                <a:cxn ang="0">
                  <a:pos x="110" y="624"/>
                </a:cxn>
                <a:cxn ang="0">
                  <a:pos x="78" y="576"/>
                </a:cxn>
                <a:cxn ang="0">
                  <a:pos x="54" y="464"/>
                </a:cxn>
                <a:cxn ang="0">
                  <a:pos x="30" y="408"/>
                </a:cxn>
                <a:cxn ang="0">
                  <a:pos x="22" y="384"/>
                </a:cxn>
                <a:cxn ang="0">
                  <a:pos x="14" y="416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rou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33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46090" name="Freeform 10"/>
              <p:cNvSpPr/>
              <p:nvPr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/>
                <a:ahLst/>
                <a:cxnLst>
                  <a:cxn ang="0">
                    <a:pos x="46" y="210"/>
                  </a:cxn>
                  <a:cxn ang="0">
                    <a:pos x="37" y="198"/>
                  </a:cxn>
                  <a:cxn ang="0">
                    <a:pos x="26" y="181"/>
                  </a:cxn>
                  <a:cxn ang="0">
                    <a:pos x="15" y="159"/>
                  </a:cxn>
                  <a:cxn ang="0">
                    <a:pos x="5" y="135"/>
                  </a:cxn>
                  <a:cxn ang="0">
                    <a:pos x="0" y="109"/>
                  </a:cxn>
                  <a:cxn ang="0">
                    <a:pos x="1" y="82"/>
                  </a:cxn>
                  <a:cxn ang="0">
                    <a:pos x="9" y="57"/>
                  </a:cxn>
                  <a:cxn ang="0">
                    <a:pos x="27" y="35"/>
                  </a:cxn>
                  <a:cxn ang="0">
                    <a:pos x="45" y="22"/>
                  </a:cxn>
                  <a:cxn ang="0">
                    <a:pos x="60" y="12"/>
                  </a:cxn>
                  <a:cxn ang="0">
                    <a:pos x="72" y="7"/>
                  </a:cxn>
                  <a:cxn ang="0">
                    <a:pos x="81" y="5"/>
                  </a:cxn>
                  <a:cxn ang="0">
                    <a:pos x="88" y="5"/>
                  </a:cxn>
                  <a:cxn ang="0">
                    <a:pos x="104" y="0"/>
                  </a:cxn>
                  <a:cxn ang="0">
                    <a:pos x="148" y="8"/>
                  </a:cxn>
                  <a:cxn ang="0">
                    <a:pos x="160" y="12"/>
                  </a:cxn>
                  <a:cxn ang="0">
                    <a:pos x="172" y="15"/>
                  </a:cxn>
                  <a:cxn ang="0">
                    <a:pos x="182" y="19"/>
                  </a:cxn>
                  <a:cxn ang="0">
                    <a:pos x="190" y="23"/>
                  </a:cxn>
                  <a:cxn ang="0">
                    <a:pos x="198" y="27"/>
                  </a:cxn>
                  <a:cxn ang="0">
                    <a:pos x="205" y="32"/>
                  </a:cxn>
                  <a:cxn ang="0">
                    <a:pos x="211" y="38"/>
                  </a:cxn>
                  <a:cxn ang="0">
                    <a:pos x="217" y="45"/>
                  </a:cxn>
                  <a:cxn ang="0">
                    <a:pos x="205" y="40"/>
                  </a:cxn>
                  <a:cxn ang="0">
                    <a:pos x="194" y="36"/>
                  </a:cxn>
                  <a:cxn ang="0">
                    <a:pos x="183" y="33"/>
                  </a:cxn>
                  <a:cxn ang="0">
                    <a:pos x="172" y="30"/>
                  </a:cxn>
                  <a:cxn ang="0">
                    <a:pos x="163" y="27"/>
                  </a:cxn>
                  <a:cxn ang="0">
                    <a:pos x="153" y="26"/>
                  </a:cxn>
                  <a:cxn ang="0">
                    <a:pos x="143" y="24"/>
                  </a:cxn>
                  <a:cxn ang="0">
                    <a:pos x="134" y="24"/>
                  </a:cxn>
                  <a:cxn ang="0">
                    <a:pos x="125" y="24"/>
                  </a:cxn>
                  <a:cxn ang="0">
                    <a:pos x="116" y="25"/>
                  </a:cxn>
                  <a:cxn ang="0">
                    <a:pos x="107" y="27"/>
                  </a:cxn>
                  <a:cxn ang="0">
                    <a:pos x="99" y="29"/>
                  </a:cxn>
                  <a:cxn ang="0">
                    <a:pos x="91" y="33"/>
                  </a:cxn>
                  <a:cxn ang="0">
                    <a:pos x="82" y="36"/>
                  </a:cxn>
                  <a:cxn ang="0">
                    <a:pos x="74" y="41"/>
                  </a:cxn>
                  <a:cxn ang="0">
                    <a:pos x="66" y="46"/>
                  </a:cxn>
                  <a:cxn ang="0">
                    <a:pos x="52" y="61"/>
                  </a:cxn>
                  <a:cxn ang="0">
                    <a:pos x="42" y="80"/>
                  </a:cxn>
                  <a:cxn ang="0">
                    <a:pos x="37" y="103"/>
                  </a:cxn>
                  <a:cxn ang="0">
                    <a:pos x="35" y="126"/>
                  </a:cxn>
                  <a:cxn ang="0">
                    <a:pos x="35" y="151"/>
                  </a:cxn>
                  <a:cxn ang="0">
                    <a:pos x="38" y="174"/>
                  </a:cxn>
                  <a:cxn ang="0">
                    <a:pos x="41" y="194"/>
                  </a:cxn>
                  <a:cxn ang="0">
                    <a:pos x="46" y="210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6091" name="Freeform 11"/>
              <p:cNvSpPr/>
              <p:nvPr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/>
                <a:ahLst/>
                <a:cxnLst>
                  <a:cxn ang="0">
                    <a:pos x="109" y="0"/>
                  </a:cxn>
                  <a:cxn ang="0">
                    <a:pos x="112" y="2"/>
                  </a:cxn>
                  <a:cxn ang="0">
                    <a:pos x="118" y="8"/>
                  </a:cxn>
                  <a:cxn ang="0">
                    <a:pos x="127" y="18"/>
                  </a:cxn>
                  <a:cxn ang="0">
                    <a:pos x="137" y="33"/>
                  </a:cxn>
                  <a:cxn ang="0">
                    <a:pos x="145" y="52"/>
                  </a:cxn>
                  <a:cxn ang="0">
                    <a:pos x="150" y="76"/>
                  </a:cxn>
                  <a:cxn ang="0">
                    <a:pos x="150" y="105"/>
                  </a:cxn>
                  <a:cxn ang="0">
                    <a:pos x="144" y="139"/>
                  </a:cxn>
                  <a:cxn ang="0">
                    <a:pos x="140" y="149"/>
                  </a:cxn>
                  <a:cxn ang="0">
                    <a:pos x="136" y="157"/>
                  </a:cxn>
                  <a:cxn ang="0">
                    <a:pos x="131" y="165"/>
                  </a:cxn>
                  <a:cxn ang="0">
                    <a:pos x="125" y="173"/>
                  </a:cxn>
                  <a:cxn ang="0">
                    <a:pos x="117" y="180"/>
                  </a:cxn>
                  <a:cxn ang="0">
                    <a:pos x="110" y="185"/>
                  </a:cxn>
                  <a:cxn ang="0">
                    <a:pos x="102" y="191"/>
                  </a:cxn>
                  <a:cxn ang="0">
                    <a:pos x="92" y="195"/>
                  </a:cxn>
                  <a:cxn ang="0">
                    <a:pos x="82" y="197"/>
                  </a:cxn>
                  <a:cxn ang="0">
                    <a:pos x="72" y="200"/>
                  </a:cxn>
                  <a:cxn ang="0">
                    <a:pos x="61" y="201"/>
                  </a:cxn>
                  <a:cxn ang="0">
                    <a:pos x="49" y="201"/>
                  </a:cxn>
                  <a:cxn ang="0">
                    <a:pos x="37" y="200"/>
                  </a:cxn>
                  <a:cxn ang="0">
                    <a:pos x="25" y="197"/>
                  </a:cxn>
                  <a:cxn ang="0">
                    <a:pos x="12" y="193"/>
                  </a:cxn>
                  <a:cxn ang="0">
                    <a:pos x="0" y="188"/>
                  </a:cxn>
                  <a:cxn ang="0">
                    <a:pos x="11" y="195"/>
                  </a:cxn>
                  <a:cxn ang="0">
                    <a:pos x="22" y="200"/>
                  </a:cxn>
                  <a:cxn ang="0">
                    <a:pos x="33" y="205"/>
                  </a:cxn>
                  <a:cxn ang="0">
                    <a:pos x="43" y="208"/>
                  </a:cxn>
                  <a:cxn ang="0">
                    <a:pos x="53" y="211"/>
                  </a:cxn>
                  <a:cxn ang="0">
                    <a:pos x="63" y="212"/>
                  </a:cxn>
                  <a:cxn ang="0">
                    <a:pos x="73" y="213"/>
                  </a:cxn>
                  <a:cxn ang="0">
                    <a:pos x="83" y="213"/>
                  </a:cxn>
                  <a:cxn ang="0">
                    <a:pos x="91" y="212"/>
                  </a:cxn>
                  <a:cxn ang="0">
                    <a:pos x="100" y="210"/>
                  </a:cxn>
                  <a:cxn ang="0">
                    <a:pos x="108" y="208"/>
                  </a:cxn>
                  <a:cxn ang="0">
                    <a:pos x="116" y="206"/>
                  </a:cxn>
                  <a:cxn ang="0">
                    <a:pos x="123" y="203"/>
                  </a:cxn>
                  <a:cxn ang="0">
                    <a:pos x="130" y="199"/>
                  </a:cxn>
                  <a:cxn ang="0">
                    <a:pos x="136" y="195"/>
                  </a:cxn>
                  <a:cxn ang="0">
                    <a:pos x="142" y="191"/>
                  </a:cxn>
                  <a:cxn ang="0">
                    <a:pos x="158" y="176"/>
                  </a:cxn>
                  <a:cxn ang="0">
                    <a:pos x="169" y="161"/>
                  </a:cxn>
                  <a:cxn ang="0">
                    <a:pos x="176" y="144"/>
                  </a:cxn>
                  <a:cxn ang="0">
                    <a:pos x="179" y="128"/>
                  </a:cxn>
                  <a:cxn ang="0">
                    <a:pos x="181" y="111"/>
                  </a:cxn>
                  <a:cxn ang="0">
                    <a:pos x="181" y="95"/>
                  </a:cxn>
                  <a:cxn ang="0">
                    <a:pos x="182" y="79"/>
                  </a:cxn>
                  <a:cxn ang="0">
                    <a:pos x="173" y="46"/>
                  </a:cxn>
                  <a:cxn ang="0">
                    <a:pos x="156" y="21"/>
                  </a:cxn>
                  <a:cxn ang="0">
                    <a:pos x="151" y="18"/>
                  </a:cxn>
                  <a:cxn ang="0">
                    <a:pos x="147" y="15"/>
                  </a:cxn>
                  <a:cxn ang="0">
                    <a:pos x="142" y="13"/>
                  </a:cxn>
                  <a:cxn ang="0">
                    <a:pos x="138" y="11"/>
                  </a:cxn>
                  <a:cxn ang="0">
                    <a:pos x="132" y="9"/>
                  </a:cxn>
                  <a:cxn ang="0">
                    <a:pos x="126" y="6"/>
                  </a:cxn>
                  <a:cxn ang="0">
                    <a:pos x="119" y="3"/>
                  </a:cxn>
                  <a:cxn ang="0">
                    <a:pos x="109" y="0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6092" name="Freeform 12"/>
              <p:cNvSpPr/>
              <p:nvPr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/>
                <a:ahLst/>
                <a:cxnLst>
                  <a:cxn ang="0">
                    <a:pos x="94" y="0"/>
                  </a:cxn>
                  <a:cxn ang="0">
                    <a:pos x="105" y="9"/>
                  </a:cxn>
                  <a:cxn ang="0">
                    <a:pos x="115" y="27"/>
                  </a:cxn>
                  <a:cxn ang="0">
                    <a:pos x="123" y="50"/>
                  </a:cxn>
                  <a:cxn ang="0">
                    <a:pos x="128" y="78"/>
                  </a:cxn>
                  <a:cxn ang="0">
                    <a:pos x="127" y="111"/>
                  </a:cxn>
                  <a:cxn ang="0">
                    <a:pos x="116" y="145"/>
                  </a:cxn>
                  <a:cxn ang="0">
                    <a:pos x="94" y="181"/>
                  </a:cxn>
                  <a:cxn ang="0">
                    <a:pos x="60" y="217"/>
                  </a:cxn>
                  <a:cxn ang="0">
                    <a:pos x="49" y="213"/>
                  </a:cxn>
                  <a:cxn ang="0">
                    <a:pos x="38" y="210"/>
                  </a:cxn>
                  <a:cxn ang="0">
                    <a:pos x="26" y="205"/>
                  </a:cxn>
                  <a:cxn ang="0">
                    <a:pos x="16" y="201"/>
                  </a:cxn>
                  <a:cxn ang="0">
                    <a:pos x="8" y="196"/>
                  </a:cxn>
                  <a:cxn ang="0">
                    <a:pos x="2" y="190"/>
                  </a:cxn>
                  <a:cxn ang="0">
                    <a:pos x="0" y="183"/>
                  </a:cxn>
                  <a:cxn ang="0">
                    <a:pos x="1" y="178"/>
                  </a:cxn>
                  <a:cxn ang="0">
                    <a:pos x="13" y="171"/>
                  </a:cxn>
                  <a:cxn ang="0">
                    <a:pos x="29" y="161"/>
                  </a:cxn>
                  <a:cxn ang="0">
                    <a:pos x="46" y="150"/>
                  </a:cxn>
                  <a:cxn ang="0">
                    <a:pos x="63" y="134"/>
                  </a:cxn>
                  <a:cxn ang="0">
                    <a:pos x="79" y="112"/>
                  </a:cxn>
                  <a:cxn ang="0">
                    <a:pos x="91" y="83"/>
                  </a:cxn>
                  <a:cxn ang="0">
                    <a:pos x="97" y="46"/>
                  </a:cxn>
                  <a:cxn ang="0">
                    <a:pos x="94" y="0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6093" name="Freeform 13"/>
              <p:cNvSpPr/>
              <p:nvPr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/>
                <a:ahLst/>
                <a:cxnLst>
                  <a:cxn ang="0">
                    <a:pos x="75" y="0"/>
                  </a:cxn>
                  <a:cxn ang="0">
                    <a:pos x="0" y="25"/>
                  </a:cxn>
                  <a:cxn ang="0">
                    <a:pos x="3" y="26"/>
                  </a:cxn>
                  <a:cxn ang="0">
                    <a:pos x="14" y="29"/>
                  </a:cxn>
                  <a:cxn ang="0">
                    <a:pos x="29" y="36"/>
                  </a:cxn>
                  <a:cxn ang="0">
                    <a:pos x="46" y="47"/>
                  </a:cxn>
                  <a:cxn ang="0">
                    <a:pos x="66" y="62"/>
                  </a:cxn>
                  <a:cxn ang="0">
                    <a:pos x="84" y="80"/>
                  </a:cxn>
                  <a:cxn ang="0">
                    <a:pos x="102" y="103"/>
                  </a:cxn>
                  <a:cxn ang="0">
                    <a:pos x="116" y="132"/>
                  </a:cxn>
                  <a:cxn ang="0">
                    <a:pos x="117" y="120"/>
                  </a:cxn>
                  <a:cxn ang="0">
                    <a:pos x="115" y="107"/>
                  </a:cxn>
                  <a:cxn ang="0">
                    <a:pos x="108" y="90"/>
                  </a:cxn>
                  <a:cxn ang="0">
                    <a:pos x="99" y="74"/>
                  </a:cxn>
                  <a:cxn ang="0">
                    <a:pos x="89" y="58"/>
                  </a:cxn>
                  <a:cxn ang="0">
                    <a:pos x="78" y="45"/>
                  </a:cxn>
                  <a:cxn ang="0">
                    <a:pos x="67" y="36"/>
                  </a:cxn>
                  <a:cxn ang="0">
                    <a:pos x="58" y="32"/>
                  </a:cxn>
                  <a:cxn ang="0">
                    <a:pos x="69" y="29"/>
                  </a:cxn>
                  <a:cxn ang="0">
                    <a:pos x="79" y="28"/>
                  </a:cxn>
                  <a:cxn ang="0">
                    <a:pos x="89" y="26"/>
                  </a:cxn>
                  <a:cxn ang="0">
                    <a:pos x="98" y="25"/>
                  </a:cxn>
                  <a:cxn ang="0">
                    <a:pos x="105" y="24"/>
                  </a:cxn>
                  <a:cxn ang="0">
                    <a:pos x="109" y="22"/>
                  </a:cxn>
                  <a:cxn ang="0">
                    <a:pos x="113" y="21"/>
                  </a:cxn>
                  <a:cxn ang="0">
                    <a:pos x="114" y="21"/>
                  </a:cxn>
                  <a:cxn ang="0">
                    <a:pos x="75" y="0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6094" name="Freeform 14"/>
              <p:cNvSpPr/>
              <p:nvPr/>
            </p:nvSpPr>
            <p:spPr bwMode="ltGray">
              <a:xfrm rot="373331" flipH="1">
                <a:off x="289" y="3133"/>
                <a:ext cx="21" cy="55"/>
              </a:xfrm>
              <a:custGeom>
                <a:avLst/>
                <a:gdLst/>
                <a:ahLst/>
                <a:cxnLst>
                  <a:cxn ang="0">
                    <a:pos x="29" y="0"/>
                  </a:cxn>
                  <a:cxn ang="0">
                    <a:pos x="23" y="0"/>
                  </a:cxn>
                  <a:cxn ang="0">
                    <a:pos x="16" y="4"/>
                  </a:cxn>
                  <a:cxn ang="0">
                    <a:pos x="9" y="9"/>
                  </a:cxn>
                  <a:cxn ang="0">
                    <a:pos x="4" y="19"/>
                  </a:cxn>
                  <a:cxn ang="0">
                    <a:pos x="1" y="30"/>
                  </a:cxn>
                  <a:cxn ang="0">
                    <a:pos x="0" y="44"/>
                  </a:cxn>
                  <a:cxn ang="0">
                    <a:pos x="3" y="60"/>
                  </a:cxn>
                  <a:cxn ang="0">
                    <a:pos x="11" y="77"/>
                  </a:cxn>
                  <a:cxn ang="0">
                    <a:pos x="15" y="53"/>
                  </a:cxn>
                  <a:cxn ang="0">
                    <a:pos x="19" y="37"/>
                  </a:cxn>
                  <a:cxn ang="0">
                    <a:pos x="23" y="22"/>
                  </a:cxn>
                  <a:cxn ang="0">
                    <a:pos x="29" y="0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grpSp>
            <p:nvGrpSpPr>
              <p:cNvPr id="1039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46096" name="Freeform 16"/>
                <p:cNvSpPr/>
                <p:nvPr/>
              </p:nvSpPr>
              <p:spPr bwMode="ltGray">
                <a:xfrm rot="4200091">
                  <a:off x="-243" y="1806"/>
                  <a:ext cx="143" cy="390"/>
                </a:xfrm>
                <a:custGeom>
                  <a:avLst/>
                  <a:gdLst/>
                  <a:ahLst/>
                  <a:cxnLst>
                    <a:cxn ang="0">
                      <a:pos x="12" y="44"/>
                    </a:cxn>
                    <a:cxn ang="0">
                      <a:pos x="6" y="72"/>
                    </a:cxn>
                    <a:cxn ang="0">
                      <a:pos x="3" y="99"/>
                    </a:cxn>
                    <a:cxn ang="0">
                      <a:pos x="0" y="125"/>
                    </a:cxn>
                    <a:cxn ang="0">
                      <a:pos x="0" y="151"/>
                    </a:cxn>
                    <a:cxn ang="0">
                      <a:pos x="3" y="180"/>
                    </a:cxn>
                    <a:cxn ang="0">
                      <a:pos x="7" y="211"/>
                    </a:cxn>
                    <a:cxn ang="0">
                      <a:pos x="16" y="247"/>
                    </a:cxn>
                    <a:cxn ang="0">
                      <a:pos x="29" y="287"/>
                    </a:cxn>
                    <a:cxn ang="0">
                      <a:pos x="43" y="325"/>
                    </a:cxn>
                    <a:cxn ang="0">
                      <a:pos x="61" y="364"/>
                    </a:cxn>
                    <a:cxn ang="0">
                      <a:pos x="83" y="406"/>
                    </a:cxn>
                    <a:cxn ang="0">
                      <a:pos x="106" y="446"/>
                    </a:cxn>
                    <a:cxn ang="0">
                      <a:pos x="132" y="483"/>
                    </a:cxn>
                    <a:cxn ang="0">
                      <a:pos x="157" y="516"/>
                    </a:cxn>
                    <a:cxn ang="0">
                      <a:pos x="182" y="544"/>
                    </a:cxn>
                    <a:cxn ang="0">
                      <a:pos x="207" y="564"/>
                    </a:cxn>
                    <a:cxn ang="0">
                      <a:pos x="160" y="501"/>
                    </a:cxn>
                    <a:cxn ang="0">
                      <a:pos x="127" y="448"/>
                    </a:cxn>
                    <a:cxn ang="0">
                      <a:pos x="103" y="405"/>
                    </a:cxn>
                    <a:cxn ang="0">
                      <a:pos x="87" y="368"/>
                    </a:cxn>
                    <a:cxn ang="0">
                      <a:pos x="75" y="337"/>
                    </a:cxn>
                    <a:cxn ang="0">
                      <a:pos x="68" y="309"/>
                    </a:cxn>
                    <a:cxn ang="0">
                      <a:pos x="63" y="285"/>
                    </a:cxn>
                    <a:cxn ang="0">
                      <a:pos x="56" y="261"/>
                    </a:cxn>
                    <a:cxn ang="0">
                      <a:pos x="44" y="205"/>
                    </a:cxn>
                    <a:cxn ang="0">
                      <a:pos x="41" y="140"/>
                    </a:cxn>
                    <a:cxn ang="0">
                      <a:pos x="43" y="68"/>
                    </a:cxn>
                    <a:cxn ang="0">
                      <a:pos x="50" y="0"/>
                    </a:cxn>
                    <a:cxn ang="0">
                      <a:pos x="12" y="44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6097" name="Freeform 17"/>
                <p:cNvSpPr/>
                <p:nvPr/>
              </p:nvSpPr>
              <p:spPr bwMode="ltGray">
                <a:xfrm rot="4200091">
                  <a:off x="123" y="1760"/>
                  <a:ext cx="33" cy="160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14" y="55"/>
                    </a:cxn>
                    <a:cxn ang="0">
                      <a:pos x="22" y="101"/>
                    </a:cxn>
                    <a:cxn ang="0">
                      <a:pos x="24" y="159"/>
                    </a:cxn>
                    <a:cxn ang="0">
                      <a:pos x="19" y="232"/>
                    </a:cxn>
                    <a:cxn ang="0">
                      <a:pos x="45" y="217"/>
                    </a:cxn>
                    <a:cxn ang="0">
                      <a:pos x="47" y="178"/>
                    </a:cxn>
                    <a:cxn ang="0">
                      <a:pos x="47" y="140"/>
                    </a:cxn>
                    <a:cxn ang="0">
                      <a:pos x="45" y="103"/>
                    </a:cxn>
                    <a:cxn ang="0">
                      <a:pos x="41" y="71"/>
                    </a:cxn>
                    <a:cxn ang="0">
                      <a:pos x="36" y="52"/>
                    </a:cxn>
                    <a:cxn ang="0">
                      <a:pos x="29" y="34"/>
                    </a:cxn>
                    <a:cxn ang="0">
                      <a:pos x="22" y="17"/>
                    </a:cxn>
                    <a:cxn ang="0">
                      <a:pos x="13" y="0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6098" name="Freeform 18"/>
                <p:cNvSpPr/>
                <p:nvPr/>
              </p:nvSpPr>
              <p:spPr bwMode="ltGray">
                <a:xfrm rot="4200091">
                  <a:off x="186" y="1722"/>
                  <a:ext cx="60" cy="27"/>
                </a:xfrm>
                <a:custGeom>
                  <a:avLst/>
                  <a:gdLst/>
                  <a:ahLst/>
                  <a:cxnLst>
                    <a:cxn ang="0">
                      <a:pos x="87" y="22"/>
                    </a:cxn>
                    <a:cxn ang="0">
                      <a:pos x="77" y="17"/>
                    </a:cxn>
                    <a:cxn ang="0">
                      <a:pos x="68" y="12"/>
                    </a:cxn>
                    <a:cxn ang="0">
                      <a:pos x="58" y="7"/>
                    </a:cxn>
                    <a:cxn ang="0">
                      <a:pos x="47" y="5"/>
                    </a:cxn>
                    <a:cxn ang="0">
                      <a:pos x="37" y="3"/>
                    </a:cxn>
                    <a:cxn ang="0">
                      <a:pos x="26" y="2"/>
                    </a:cxn>
                    <a:cxn ang="0">
                      <a:pos x="13" y="0"/>
                    </a:cxn>
                    <a:cxn ang="0">
                      <a:pos x="0" y="2"/>
                    </a:cxn>
                    <a:cxn ang="0">
                      <a:pos x="6" y="6"/>
                    </a:cxn>
                    <a:cxn ang="0">
                      <a:pos x="14" y="10"/>
                    </a:cxn>
                    <a:cxn ang="0">
                      <a:pos x="22" y="14"/>
                    </a:cxn>
                    <a:cxn ang="0">
                      <a:pos x="33" y="18"/>
                    </a:cxn>
                    <a:cxn ang="0">
                      <a:pos x="42" y="22"/>
                    </a:cxn>
                    <a:cxn ang="0">
                      <a:pos x="52" y="27"/>
                    </a:cxn>
                    <a:cxn ang="0">
                      <a:pos x="64" y="33"/>
                    </a:cxn>
                    <a:cxn ang="0">
                      <a:pos x="74" y="40"/>
                    </a:cxn>
                    <a:cxn ang="0">
                      <a:pos x="87" y="22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</p:grpSp>
        <p:grpSp>
          <p:nvGrpSpPr>
            <p:cNvPr id="1043" name="Group 19"/>
            <p:cNvGrpSpPr>
              <a:grpSpLocks/>
            </p:cNvGrpSpPr>
            <p:nvPr/>
          </p:nvGrpSpPr>
          <p:grpSpPr bwMode="auto">
            <a:xfrm rot="6248562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46100" name="Freeform 20"/>
              <p:cNvSpPr/>
              <p:nvPr/>
            </p:nvSpPr>
            <p:spPr bwMode="ltGray">
              <a:xfrm>
                <a:off x="1727" y="868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6101" name="Freeform 21"/>
              <p:cNvSpPr/>
              <p:nvPr/>
            </p:nvSpPr>
            <p:spPr bwMode="ltGray">
              <a:xfrm>
                <a:off x="1786" y="896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6102" name="Freeform 22"/>
              <p:cNvSpPr/>
              <p:nvPr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047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46104" name="Freeform 24"/>
              <p:cNvSpPr/>
              <p:nvPr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6105" name="Freeform 25"/>
              <p:cNvSpPr/>
              <p:nvPr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6106" name="Freeform 26"/>
              <p:cNvSpPr/>
              <p:nvPr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051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46108" name="Freeform 28"/>
              <p:cNvSpPr/>
              <p:nvPr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6109" name="Freeform 29"/>
              <p:cNvSpPr/>
              <p:nvPr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6110" name="Freeform 30"/>
              <p:cNvSpPr/>
              <p:nvPr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46111" name="Freeform 31"/>
            <p:cNvSpPr/>
            <p:nvPr/>
          </p:nvSpPr>
          <p:spPr bwMode="ltGray">
            <a:xfrm>
              <a:off x="87" y="94"/>
              <a:ext cx="699" cy="756"/>
            </a:xfrm>
            <a:custGeom>
              <a:avLst/>
              <a:gdLst/>
              <a:ahLst/>
              <a:cxnLst>
                <a:cxn ang="0">
                  <a:pos x="1" y="392"/>
                </a:cxn>
                <a:cxn ang="0">
                  <a:pos x="3" y="252"/>
                </a:cxn>
                <a:cxn ang="0">
                  <a:pos x="21" y="210"/>
                </a:cxn>
                <a:cxn ang="0">
                  <a:pos x="29" y="182"/>
                </a:cxn>
                <a:cxn ang="0">
                  <a:pos x="39" y="154"/>
                </a:cxn>
                <a:cxn ang="0">
                  <a:pos x="51" y="138"/>
                </a:cxn>
                <a:cxn ang="0">
                  <a:pos x="111" y="74"/>
                </a:cxn>
                <a:cxn ang="0">
                  <a:pos x="169" y="30"/>
                </a:cxn>
                <a:cxn ang="0">
                  <a:pos x="225" y="10"/>
                </a:cxn>
                <a:cxn ang="0">
                  <a:pos x="249" y="4"/>
                </a:cxn>
                <a:cxn ang="0">
                  <a:pos x="265" y="0"/>
                </a:cxn>
                <a:cxn ang="0">
                  <a:pos x="357" y="2"/>
                </a:cxn>
                <a:cxn ang="0">
                  <a:pos x="385" y="6"/>
                </a:cxn>
                <a:cxn ang="0">
                  <a:pos x="489" y="40"/>
                </a:cxn>
                <a:cxn ang="0">
                  <a:pos x="619" y="128"/>
                </a:cxn>
                <a:cxn ang="0">
                  <a:pos x="653" y="178"/>
                </a:cxn>
                <a:cxn ang="0">
                  <a:pos x="693" y="322"/>
                </a:cxn>
                <a:cxn ang="0">
                  <a:pos x="687" y="434"/>
                </a:cxn>
                <a:cxn ang="0">
                  <a:pos x="665" y="538"/>
                </a:cxn>
                <a:cxn ang="0">
                  <a:pos x="639" y="564"/>
                </a:cxn>
                <a:cxn ang="0">
                  <a:pos x="631" y="580"/>
                </a:cxn>
                <a:cxn ang="0">
                  <a:pos x="607" y="588"/>
                </a:cxn>
                <a:cxn ang="0">
                  <a:pos x="473" y="664"/>
                </a:cxn>
                <a:cxn ang="0">
                  <a:pos x="449" y="678"/>
                </a:cxn>
                <a:cxn ang="0">
                  <a:pos x="405" y="684"/>
                </a:cxn>
                <a:cxn ang="0">
                  <a:pos x="375" y="690"/>
                </a:cxn>
                <a:cxn ang="0">
                  <a:pos x="267" y="684"/>
                </a:cxn>
                <a:cxn ang="0">
                  <a:pos x="259" y="722"/>
                </a:cxn>
                <a:cxn ang="0">
                  <a:pos x="241" y="756"/>
                </a:cxn>
                <a:cxn ang="0">
                  <a:pos x="185" y="728"/>
                </a:cxn>
                <a:cxn ang="0">
                  <a:pos x="163" y="720"/>
                </a:cxn>
                <a:cxn ang="0">
                  <a:pos x="151" y="716"/>
                </a:cxn>
                <a:cxn ang="0">
                  <a:pos x="195" y="674"/>
                </a:cxn>
                <a:cxn ang="0">
                  <a:pos x="211" y="644"/>
                </a:cxn>
                <a:cxn ang="0">
                  <a:pos x="209" y="626"/>
                </a:cxn>
                <a:cxn ang="0">
                  <a:pos x="195" y="620"/>
                </a:cxn>
                <a:cxn ang="0">
                  <a:pos x="165" y="596"/>
                </a:cxn>
                <a:cxn ang="0">
                  <a:pos x="99" y="534"/>
                </a:cxn>
                <a:cxn ang="0">
                  <a:pos x="61" y="506"/>
                </a:cxn>
                <a:cxn ang="0">
                  <a:pos x="23" y="470"/>
                </a:cxn>
                <a:cxn ang="0">
                  <a:pos x="7" y="434"/>
                </a:cxn>
                <a:cxn ang="0">
                  <a:pos x="5" y="396"/>
                </a:cxn>
                <a:cxn ang="0">
                  <a:pos x="1" y="392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>
              <a:noFill/>
              <a:rou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6112" name="Freeform 32"/>
            <p:cNvSpPr/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"/>
                </a:cxn>
                <a:cxn ang="0">
                  <a:pos x="18" y="5"/>
                </a:cxn>
                <a:cxn ang="0">
                  <a:pos x="37" y="12"/>
                </a:cxn>
                <a:cxn ang="0">
                  <a:pos x="58" y="24"/>
                </a:cxn>
                <a:cxn ang="0">
                  <a:pos x="78" y="44"/>
                </a:cxn>
                <a:cxn ang="0">
                  <a:pos x="96" y="71"/>
                </a:cxn>
                <a:cxn ang="0">
                  <a:pos x="107" y="108"/>
                </a:cxn>
                <a:cxn ang="0">
                  <a:pos x="109" y="156"/>
                </a:cxn>
                <a:cxn ang="0">
                  <a:pos x="105" y="156"/>
                </a:cxn>
                <a:cxn ang="0">
                  <a:pos x="99" y="156"/>
                </a:cxn>
                <a:cxn ang="0">
                  <a:pos x="93" y="156"/>
                </a:cxn>
                <a:cxn ang="0">
                  <a:pos x="87" y="154"/>
                </a:cxn>
                <a:cxn ang="0">
                  <a:pos x="81" y="153"/>
                </a:cxn>
                <a:cxn ang="0">
                  <a:pos x="74" y="150"/>
                </a:cxn>
                <a:cxn ang="0">
                  <a:pos x="66" y="145"/>
                </a:cxn>
                <a:cxn ang="0">
                  <a:pos x="58" y="139"/>
                </a:cxn>
                <a:cxn ang="0">
                  <a:pos x="53" y="126"/>
                </a:cxn>
                <a:cxn ang="0">
                  <a:pos x="53" y="111"/>
                </a:cxn>
                <a:cxn ang="0">
                  <a:pos x="56" y="96"/>
                </a:cxn>
                <a:cxn ang="0">
                  <a:pos x="59" y="80"/>
                </a:cxn>
                <a:cxn ang="0">
                  <a:pos x="56" y="62"/>
                </a:cxn>
                <a:cxn ang="0">
                  <a:pos x="48" y="43"/>
                </a:cxn>
                <a:cxn ang="0">
                  <a:pos x="31" y="23"/>
                </a:cxn>
                <a:cxn ang="0">
                  <a:pos x="0" y="0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6113" name="Freeform 33"/>
            <p:cNvSpPr/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6" y="3"/>
                </a:cxn>
                <a:cxn ang="0">
                  <a:pos x="13" y="8"/>
                </a:cxn>
                <a:cxn ang="0">
                  <a:pos x="21" y="12"/>
                </a:cxn>
                <a:cxn ang="0">
                  <a:pos x="29" y="15"/>
                </a:cxn>
                <a:cxn ang="0">
                  <a:pos x="38" y="17"/>
                </a:cxn>
                <a:cxn ang="0">
                  <a:pos x="46" y="18"/>
                </a:cxn>
                <a:cxn ang="0">
                  <a:pos x="54" y="16"/>
                </a:cxn>
                <a:cxn ang="0">
                  <a:pos x="53" y="25"/>
                </a:cxn>
                <a:cxn ang="0">
                  <a:pos x="50" y="33"/>
                </a:cxn>
                <a:cxn ang="0">
                  <a:pos x="44" y="38"/>
                </a:cxn>
                <a:cxn ang="0">
                  <a:pos x="37" y="40"/>
                </a:cxn>
                <a:cxn ang="0">
                  <a:pos x="28" y="39"/>
                </a:cxn>
                <a:cxn ang="0">
                  <a:pos x="19" y="32"/>
                </a:cxn>
                <a:cxn ang="0">
                  <a:pos x="10" y="20"/>
                </a:cxn>
                <a:cxn ang="0">
                  <a:pos x="0" y="0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6114" name="Freeform 34"/>
            <p:cNvSpPr/>
            <p:nvPr/>
          </p:nvSpPr>
          <p:spPr bwMode="ltGray">
            <a:xfrm>
              <a:off x="11" y="4110"/>
              <a:ext cx="118" cy="20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8"/>
                </a:cxn>
                <a:cxn ang="0">
                  <a:pos x="15" y="19"/>
                </a:cxn>
                <a:cxn ang="0">
                  <a:pos x="26" y="33"/>
                </a:cxn>
                <a:cxn ang="0">
                  <a:pos x="38" y="51"/>
                </a:cxn>
                <a:cxn ang="0">
                  <a:pos x="54" y="72"/>
                </a:cxn>
                <a:cxn ang="0">
                  <a:pos x="67" y="94"/>
                </a:cxn>
                <a:cxn ang="0">
                  <a:pos x="79" y="119"/>
                </a:cxn>
                <a:cxn ang="0">
                  <a:pos x="87" y="146"/>
                </a:cxn>
                <a:cxn ang="0">
                  <a:pos x="94" y="175"/>
                </a:cxn>
                <a:cxn ang="0">
                  <a:pos x="91" y="209"/>
                </a:cxn>
                <a:cxn ang="0">
                  <a:pos x="118" y="209"/>
                </a:cxn>
                <a:cxn ang="0">
                  <a:pos x="117" y="177"/>
                </a:cxn>
                <a:cxn ang="0">
                  <a:pos x="104" y="119"/>
                </a:cxn>
                <a:cxn ang="0">
                  <a:pos x="82" y="69"/>
                </a:cxn>
                <a:cxn ang="0">
                  <a:pos x="47" y="27"/>
                </a:cxn>
                <a:cxn ang="0">
                  <a:pos x="0" y="0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6115" name="Freeform 35"/>
            <p:cNvSpPr/>
            <p:nvPr/>
          </p:nvSpPr>
          <p:spPr bwMode="ltGray">
            <a:xfrm>
              <a:off x="0" y="3968"/>
              <a:ext cx="130" cy="128"/>
            </a:xfrm>
            <a:custGeom>
              <a:avLst/>
              <a:gdLst/>
              <a:ahLst/>
              <a:cxnLst>
                <a:cxn ang="0">
                  <a:pos x="103" y="0"/>
                </a:cxn>
                <a:cxn ang="0">
                  <a:pos x="130" y="128"/>
                </a:cxn>
                <a:cxn ang="0">
                  <a:pos x="125" y="126"/>
                </a:cxn>
                <a:cxn ang="0">
                  <a:pos x="111" y="121"/>
                </a:cxn>
                <a:cxn ang="0">
                  <a:pos x="92" y="111"/>
                </a:cxn>
                <a:cxn ang="0">
                  <a:pos x="68" y="103"/>
                </a:cxn>
                <a:cxn ang="0">
                  <a:pos x="41" y="94"/>
                </a:cxn>
                <a:cxn ang="0">
                  <a:pos x="19" y="90"/>
                </a:cxn>
                <a:cxn ang="0">
                  <a:pos x="0" y="93"/>
                </a:cxn>
                <a:cxn ang="0">
                  <a:pos x="0" y="72"/>
                </a:cxn>
                <a:cxn ang="0">
                  <a:pos x="12" y="70"/>
                </a:cxn>
                <a:cxn ang="0">
                  <a:pos x="24" y="66"/>
                </a:cxn>
                <a:cxn ang="0">
                  <a:pos x="38" y="66"/>
                </a:cxn>
                <a:cxn ang="0">
                  <a:pos x="51" y="67"/>
                </a:cxn>
                <a:cxn ang="0">
                  <a:pos x="65" y="70"/>
                </a:cxn>
                <a:cxn ang="0">
                  <a:pos x="78" y="78"/>
                </a:cxn>
                <a:cxn ang="0">
                  <a:pos x="81" y="74"/>
                </a:cxn>
                <a:cxn ang="0">
                  <a:pos x="81" y="58"/>
                </a:cxn>
                <a:cxn ang="0">
                  <a:pos x="82" y="37"/>
                </a:cxn>
                <a:cxn ang="0">
                  <a:pos x="82" y="29"/>
                </a:cxn>
                <a:cxn ang="0">
                  <a:pos x="80" y="29"/>
                </a:cxn>
                <a:cxn ang="0">
                  <a:pos x="77" y="27"/>
                </a:cxn>
                <a:cxn ang="0">
                  <a:pos x="76" y="22"/>
                </a:cxn>
                <a:cxn ang="0">
                  <a:pos x="75" y="19"/>
                </a:cxn>
                <a:cxn ang="0">
                  <a:pos x="76" y="15"/>
                </a:cxn>
                <a:cxn ang="0">
                  <a:pos x="79" y="10"/>
                </a:cxn>
                <a:cxn ang="0">
                  <a:pos x="89" y="6"/>
                </a:cxn>
                <a:cxn ang="0">
                  <a:pos x="103" y="0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6116" name="Freeform 36"/>
            <p:cNvSpPr/>
            <p:nvPr/>
          </p:nvSpPr>
          <p:spPr bwMode="ltGray">
            <a:xfrm>
              <a:off x="0" y="3949"/>
              <a:ext cx="47" cy="8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5" y="37"/>
                </a:cxn>
                <a:cxn ang="0">
                  <a:pos x="0" y="59"/>
                </a:cxn>
                <a:cxn ang="0">
                  <a:pos x="0" y="86"/>
                </a:cxn>
                <a:cxn ang="0">
                  <a:pos x="8" y="82"/>
                </a:cxn>
                <a:cxn ang="0">
                  <a:pos x="20" y="73"/>
                </a:cxn>
                <a:cxn ang="0">
                  <a:pos x="33" y="63"/>
                </a:cxn>
                <a:cxn ang="0">
                  <a:pos x="42" y="51"/>
                </a:cxn>
                <a:cxn ang="0">
                  <a:pos x="47" y="36"/>
                </a:cxn>
                <a:cxn ang="0">
                  <a:pos x="46" y="19"/>
                </a:cxn>
                <a:cxn ang="0">
                  <a:pos x="37" y="0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6117" name="Freeform 37"/>
            <p:cNvSpPr/>
            <p:nvPr/>
          </p:nvSpPr>
          <p:spPr bwMode="ltGray">
            <a:xfrm>
              <a:off x="0" y="3239"/>
              <a:ext cx="497" cy="740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41" y="4"/>
                </a:cxn>
                <a:cxn ang="0">
                  <a:pos x="101" y="0"/>
                </a:cxn>
                <a:cxn ang="0">
                  <a:pos x="170" y="4"/>
                </a:cxn>
                <a:cxn ang="0">
                  <a:pos x="248" y="21"/>
                </a:cxn>
                <a:cxn ang="0">
                  <a:pos x="323" y="50"/>
                </a:cxn>
                <a:cxn ang="0">
                  <a:pos x="382" y="90"/>
                </a:cxn>
                <a:cxn ang="0">
                  <a:pos x="428" y="141"/>
                </a:cxn>
                <a:cxn ang="0">
                  <a:pos x="463" y="199"/>
                </a:cxn>
                <a:cxn ang="0">
                  <a:pos x="485" y="262"/>
                </a:cxn>
                <a:cxn ang="0">
                  <a:pos x="496" y="327"/>
                </a:cxn>
                <a:cxn ang="0">
                  <a:pos x="497" y="396"/>
                </a:cxn>
                <a:cxn ang="0">
                  <a:pos x="487" y="462"/>
                </a:cxn>
                <a:cxn ang="0">
                  <a:pos x="470" y="527"/>
                </a:cxn>
                <a:cxn ang="0">
                  <a:pos x="443" y="586"/>
                </a:cxn>
                <a:cxn ang="0">
                  <a:pos x="406" y="639"/>
                </a:cxn>
                <a:cxn ang="0">
                  <a:pos x="364" y="683"/>
                </a:cxn>
                <a:cxn ang="0">
                  <a:pos x="315" y="715"/>
                </a:cxn>
                <a:cxn ang="0">
                  <a:pos x="259" y="736"/>
                </a:cxn>
                <a:cxn ang="0">
                  <a:pos x="198" y="740"/>
                </a:cxn>
                <a:cxn ang="0">
                  <a:pos x="131" y="727"/>
                </a:cxn>
                <a:cxn ang="0">
                  <a:pos x="167" y="728"/>
                </a:cxn>
                <a:cxn ang="0">
                  <a:pos x="204" y="718"/>
                </a:cxn>
                <a:cxn ang="0">
                  <a:pos x="238" y="700"/>
                </a:cxn>
                <a:cxn ang="0">
                  <a:pos x="272" y="670"/>
                </a:cxn>
                <a:cxn ang="0">
                  <a:pos x="304" y="635"/>
                </a:cxn>
                <a:cxn ang="0">
                  <a:pos x="333" y="594"/>
                </a:cxn>
                <a:cxn ang="0">
                  <a:pos x="358" y="549"/>
                </a:cxn>
                <a:cxn ang="0">
                  <a:pos x="381" y="500"/>
                </a:cxn>
                <a:cxn ang="0">
                  <a:pos x="396" y="449"/>
                </a:cxn>
                <a:cxn ang="0">
                  <a:pos x="408" y="397"/>
                </a:cxn>
                <a:cxn ang="0">
                  <a:pos x="414" y="346"/>
                </a:cxn>
                <a:cxn ang="0">
                  <a:pos x="412" y="296"/>
                </a:cxn>
                <a:cxn ang="0">
                  <a:pos x="402" y="251"/>
                </a:cxn>
                <a:cxn ang="0">
                  <a:pos x="384" y="208"/>
                </a:cxn>
                <a:cxn ang="0">
                  <a:pos x="357" y="172"/>
                </a:cxn>
                <a:cxn ang="0">
                  <a:pos x="320" y="142"/>
                </a:cxn>
                <a:cxn ang="0">
                  <a:pos x="260" y="107"/>
                </a:cxn>
                <a:cxn ang="0">
                  <a:pos x="203" y="82"/>
                </a:cxn>
                <a:cxn ang="0">
                  <a:pos x="154" y="65"/>
                </a:cxn>
                <a:cxn ang="0">
                  <a:pos x="108" y="56"/>
                </a:cxn>
                <a:cxn ang="0">
                  <a:pos x="68" y="55"/>
                </a:cxn>
                <a:cxn ang="0">
                  <a:pos x="32" y="61"/>
                </a:cxn>
                <a:cxn ang="0">
                  <a:pos x="0" y="70"/>
                </a:cxn>
                <a:cxn ang="0">
                  <a:pos x="0" y="13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6118" name="Freeform 38"/>
            <p:cNvSpPr/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5"/>
                </a:cxn>
                <a:cxn ang="0">
                  <a:pos x="3" y="50"/>
                </a:cxn>
                <a:cxn ang="0">
                  <a:pos x="6" y="75"/>
                </a:cxn>
                <a:cxn ang="0">
                  <a:pos x="11" y="98"/>
                </a:cxn>
                <a:cxn ang="0">
                  <a:pos x="18" y="119"/>
                </a:cxn>
                <a:cxn ang="0">
                  <a:pos x="27" y="141"/>
                </a:cxn>
                <a:cxn ang="0">
                  <a:pos x="38" y="161"/>
                </a:cxn>
                <a:cxn ang="0">
                  <a:pos x="51" y="178"/>
                </a:cxn>
                <a:cxn ang="0">
                  <a:pos x="67" y="194"/>
                </a:cxn>
                <a:cxn ang="0">
                  <a:pos x="86" y="208"/>
                </a:cxn>
                <a:cxn ang="0">
                  <a:pos x="106" y="219"/>
                </a:cxn>
                <a:cxn ang="0">
                  <a:pos x="131" y="228"/>
                </a:cxn>
                <a:cxn ang="0">
                  <a:pos x="158" y="234"/>
                </a:cxn>
                <a:cxn ang="0">
                  <a:pos x="188" y="237"/>
                </a:cxn>
                <a:cxn ang="0">
                  <a:pos x="220" y="236"/>
                </a:cxn>
                <a:cxn ang="0">
                  <a:pos x="257" y="232"/>
                </a:cxn>
                <a:cxn ang="0">
                  <a:pos x="224" y="227"/>
                </a:cxn>
                <a:cxn ang="0">
                  <a:pos x="195" y="220"/>
                </a:cxn>
                <a:cxn ang="0">
                  <a:pos x="170" y="212"/>
                </a:cxn>
                <a:cxn ang="0">
                  <a:pos x="148" y="204"/>
                </a:cxn>
                <a:cxn ang="0">
                  <a:pos x="128" y="193"/>
                </a:cxn>
                <a:cxn ang="0">
                  <a:pos x="112" y="182"/>
                </a:cxn>
                <a:cxn ang="0">
                  <a:pos x="97" y="169"/>
                </a:cxn>
                <a:cxn ang="0">
                  <a:pos x="84" y="155"/>
                </a:cxn>
                <a:cxn ang="0">
                  <a:pos x="72" y="141"/>
                </a:cxn>
                <a:cxn ang="0">
                  <a:pos x="61" y="125"/>
                </a:cxn>
                <a:cxn ang="0">
                  <a:pos x="52" y="107"/>
                </a:cxn>
                <a:cxn ang="0">
                  <a:pos x="43" y="88"/>
                </a:cxn>
                <a:cxn ang="0">
                  <a:pos x="33" y="69"/>
                </a:cxn>
                <a:cxn ang="0">
                  <a:pos x="23" y="47"/>
                </a:cxn>
                <a:cxn ang="0">
                  <a:pos x="12" y="24"/>
                </a:cxn>
                <a:cxn ang="0">
                  <a:pos x="0" y="0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6119" name="Freeform 39"/>
            <p:cNvSpPr/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/>
              <a:ahLst/>
              <a:cxnLst>
                <a:cxn ang="0">
                  <a:pos x="77" y="0"/>
                </a:cxn>
                <a:cxn ang="0">
                  <a:pos x="124" y="108"/>
                </a:cxn>
                <a:cxn ang="0">
                  <a:pos x="120" y="107"/>
                </a:cxn>
                <a:cxn ang="0">
                  <a:pos x="107" y="105"/>
                </a:cxn>
                <a:cxn ang="0">
                  <a:pos x="89" y="101"/>
                </a:cxn>
                <a:cxn ang="0">
                  <a:pos x="68" y="99"/>
                </a:cxn>
                <a:cxn ang="0">
                  <a:pos x="45" y="97"/>
                </a:cxn>
                <a:cxn ang="0">
                  <a:pos x="25" y="98"/>
                </a:cxn>
                <a:cxn ang="0">
                  <a:pos x="9" y="102"/>
                </a:cxn>
                <a:cxn ang="0">
                  <a:pos x="0" y="110"/>
                </a:cxn>
                <a:cxn ang="0">
                  <a:pos x="4" y="98"/>
                </a:cxn>
                <a:cxn ang="0">
                  <a:pos x="8" y="89"/>
                </a:cxn>
                <a:cxn ang="0">
                  <a:pos x="16" y="82"/>
                </a:cxn>
                <a:cxn ang="0">
                  <a:pos x="25" y="76"/>
                </a:cxn>
                <a:cxn ang="0">
                  <a:pos x="36" y="72"/>
                </a:cxn>
                <a:cxn ang="0">
                  <a:pos x="47" y="71"/>
                </a:cxn>
                <a:cxn ang="0">
                  <a:pos x="59" y="71"/>
                </a:cxn>
                <a:cxn ang="0">
                  <a:pos x="72" y="74"/>
                </a:cxn>
                <a:cxn ang="0">
                  <a:pos x="73" y="71"/>
                </a:cxn>
                <a:cxn ang="0">
                  <a:pos x="70" y="56"/>
                </a:cxn>
                <a:cxn ang="0">
                  <a:pos x="67" y="38"/>
                </a:cxn>
                <a:cxn ang="0">
                  <a:pos x="65" y="30"/>
                </a:cxn>
                <a:cxn ang="0">
                  <a:pos x="63" y="30"/>
                </a:cxn>
                <a:cxn ang="0">
                  <a:pos x="61" y="29"/>
                </a:cxn>
                <a:cxn ang="0">
                  <a:pos x="59" y="26"/>
                </a:cxn>
                <a:cxn ang="0">
                  <a:pos x="57" y="23"/>
                </a:cxn>
                <a:cxn ang="0">
                  <a:pos x="57" y="19"/>
                </a:cxn>
                <a:cxn ang="0">
                  <a:pos x="59" y="14"/>
                </a:cxn>
                <a:cxn ang="0">
                  <a:pos x="66" y="8"/>
                </a:cxn>
                <a:cxn ang="0">
                  <a:pos x="77" y="0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6120" name="Freeform 40"/>
            <p:cNvSpPr/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"/>
                </a:cxn>
                <a:cxn ang="0">
                  <a:pos x="18" y="5"/>
                </a:cxn>
                <a:cxn ang="0">
                  <a:pos x="37" y="12"/>
                </a:cxn>
                <a:cxn ang="0">
                  <a:pos x="58" y="24"/>
                </a:cxn>
                <a:cxn ang="0">
                  <a:pos x="78" y="44"/>
                </a:cxn>
                <a:cxn ang="0">
                  <a:pos x="96" y="71"/>
                </a:cxn>
                <a:cxn ang="0">
                  <a:pos x="107" y="108"/>
                </a:cxn>
                <a:cxn ang="0">
                  <a:pos x="109" y="156"/>
                </a:cxn>
                <a:cxn ang="0">
                  <a:pos x="105" y="156"/>
                </a:cxn>
                <a:cxn ang="0">
                  <a:pos x="99" y="156"/>
                </a:cxn>
                <a:cxn ang="0">
                  <a:pos x="93" y="156"/>
                </a:cxn>
                <a:cxn ang="0">
                  <a:pos x="87" y="154"/>
                </a:cxn>
                <a:cxn ang="0">
                  <a:pos x="81" y="153"/>
                </a:cxn>
                <a:cxn ang="0">
                  <a:pos x="74" y="150"/>
                </a:cxn>
                <a:cxn ang="0">
                  <a:pos x="66" y="145"/>
                </a:cxn>
                <a:cxn ang="0">
                  <a:pos x="58" y="139"/>
                </a:cxn>
                <a:cxn ang="0">
                  <a:pos x="53" y="126"/>
                </a:cxn>
                <a:cxn ang="0">
                  <a:pos x="53" y="111"/>
                </a:cxn>
                <a:cxn ang="0">
                  <a:pos x="56" y="96"/>
                </a:cxn>
                <a:cxn ang="0">
                  <a:pos x="59" y="80"/>
                </a:cxn>
                <a:cxn ang="0">
                  <a:pos x="56" y="62"/>
                </a:cxn>
                <a:cxn ang="0">
                  <a:pos x="48" y="43"/>
                </a:cxn>
                <a:cxn ang="0">
                  <a:pos x="31" y="23"/>
                </a:cxn>
                <a:cxn ang="0">
                  <a:pos x="0" y="0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6121" name="Freeform 41"/>
            <p:cNvSpPr/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20" y="38"/>
                </a:cxn>
                <a:cxn ang="0">
                  <a:pos x="15" y="62"/>
                </a:cxn>
                <a:cxn ang="0">
                  <a:pos x="11" y="79"/>
                </a:cxn>
                <a:cxn ang="0">
                  <a:pos x="0" y="94"/>
                </a:cxn>
                <a:cxn ang="0">
                  <a:pos x="12" y="88"/>
                </a:cxn>
                <a:cxn ang="0">
                  <a:pos x="23" y="80"/>
                </a:cxn>
                <a:cxn ang="0">
                  <a:pos x="32" y="69"/>
                </a:cxn>
                <a:cxn ang="0">
                  <a:pos x="40" y="57"/>
                </a:cxn>
                <a:cxn ang="0">
                  <a:pos x="45" y="44"/>
                </a:cxn>
                <a:cxn ang="0">
                  <a:pos x="46" y="30"/>
                </a:cxn>
                <a:cxn ang="0">
                  <a:pos x="42" y="15"/>
                </a:cxn>
                <a:cxn ang="0">
                  <a:pos x="31" y="0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6122" name="Freeform 42"/>
            <p:cNvSpPr/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6" y="3"/>
                </a:cxn>
                <a:cxn ang="0">
                  <a:pos x="13" y="8"/>
                </a:cxn>
                <a:cxn ang="0">
                  <a:pos x="21" y="12"/>
                </a:cxn>
                <a:cxn ang="0">
                  <a:pos x="29" y="15"/>
                </a:cxn>
                <a:cxn ang="0">
                  <a:pos x="38" y="17"/>
                </a:cxn>
                <a:cxn ang="0">
                  <a:pos x="46" y="18"/>
                </a:cxn>
                <a:cxn ang="0">
                  <a:pos x="54" y="16"/>
                </a:cxn>
                <a:cxn ang="0">
                  <a:pos x="53" y="25"/>
                </a:cxn>
                <a:cxn ang="0">
                  <a:pos x="50" y="33"/>
                </a:cxn>
                <a:cxn ang="0">
                  <a:pos x="44" y="38"/>
                </a:cxn>
                <a:cxn ang="0">
                  <a:pos x="37" y="40"/>
                </a:cxn>
                <a:cxn ang="0">
                  <a:pos x="28" y="39"/>
                </a:cxn>
                <a:cxn ang="0">
                  <a:pos x="19" y="32"/>
                </a:cxn>
                <a:cxn ang="0">
                  <a:pos x="10" y="20"/>
                </a:cxn>
                <a:cxn ang="0">
                  <a:pos x="0" y="0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6123" name="Freeform 43"/>
            <p:cNvSpPr/>
            <p:nvPr/>
          </p:nvSpPr>
          <p:spPr bwMode="ltGray">
            <a:xfrm>
              <a:off x="0" y="886"/>
              <a:ext cx="360" cy="650"/>
            </a:xfrm>
            <a:custGeom>
              <a:avLst/>
              <a:gdLst/>
              <a:ahLst/>
              <a:cxnLst>
                <a:cxn ang="0">
                  <a:pos x="264" y="0"/>
                </a:cxn>
                <a:cxn ang="0">
                  <a:pos x="269" y="9"/>
                </a:cxn>
                <a:cxn ang="0">
                  <a:pos x="277" y="22"/>
                </a:cxn>
                <a:cxn ang="0">
                  <a:pos x="286" y="39"/>
                </a:cxn>
                <a:cxn ang="0">
                  <a:pos x="297" y="58"/>
                </a:cxn>
                <a:cxn ang="0">
                  <a:pos x="309" y="83"/>
                </a:cxn>
                <a:cxn ang="0">
                  <a:pos x="319" y="108"/>
                </a:cxn>
                <a:cxn ang="0">
                  <a:pos x="329" y="136"/>
                </a:cxn>
                <a:cxn ang="0">
                  <a:pos x="333" y="163"/>
                </a:cxn>
                <a:cxn ang="0">
                  <a:pos x="336" y="193"/>
                </a:cxn>
                <a:cxn ang="0">
                  <a:pos x="332" y="223"/>
                </a:cxn>
                <a:cxn ang="0">
                  <a:pos x="323" y="255"/>
                </a:cxn>
                <a:cxn ang="0">
                  <a:pos x="310" y="285"/>
                </a:cxn>
                <a:cxn ang="0">
                  <a:pos x="287" y="315"/>
                </a:cxn>
                <a:cxn ang="0">
                  <a:pos x="257" y="343"/>
                </a:cxn>
                <a:cxn ang="0">
                  <a:pos x="218" y="370"/>
                </a:cxn>
                <a:cxn ang="0">
                  <a:pos x="167" y="396"/>
                </a:cxn>
                <a:cxn ang="0">
                  <a:pos x="111" y="425"/>
                </a:cxn>
                <a:cxn ang="0">
                  <a:pos x="69" y="457"/>
                </a:cxn>
                <a:cxn ang="0">
                  <a:pos x="35" y="490"/>
                </a:cxn>
                <a:cxn ang="0">
                  <a:pos x="12" y="526"/>
                </a:cxn>
                <a:cxn ang="0">
                  <a:pos x="0" y="553"/>
                </a:cxn>
                <a:cxn ang="0">
                  <a:pos x="0" y="650"/>
                </a:cxn>
                <a:cxn ang="0">
                  <a:pos x="6" y="628"/>
                </a:cxn>
                <a:cxn ang="0">
                  <a:pos x="19" y="594"/>
                </a:cxn>
                <a:cxn ang="0">
                  <a:pos x="43" y="551"/>
                </a:cxn>
                <a:cxn ang="0">
                  <a:pos x="76" y="503"/>
                </a:cxn>
                <a:cxn ang="0">
                  <a:pos x="125" y="454"/>
                </a:cxn>
                <a:cxn ang="0">
                  <a:pos x="190" y="408"/>
                </a:cxn>
                <a:cxn ang="0">
                  <a:pos x="275" y="365"/>
                </a:cxn>
                <a:cxn ang="0">
                  <a:pos x="308" y="342"/>
                </a:cxn>
                <a:cxn ang="0">
                  <a:pos x="335" y="305"/>
                </a:cxn>
                <a:cxn ang="0">
                  <a:pos x="352" y="255"/>
                </a:cxn>
                <a:cxn ang="0">
                  <a:pos x="360" y="201"/>
                </a:cxn>
                <a:cxn ang="0">
                  <a:pos x="356" y="144"/>
                </a:cxn>
                <a:cxn ang="0">
                  <a:pos x="341" y="88"/>
                </a:cxn>
                <a:cxn ang="0">
                  <a:pos x="311" y="39"/>
                </a:cxn>
                <a:cxn ang="0">
                  <a:pos x="264" y="0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6124" name="Freeform 44"/>
            <p:cNvSpPr/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/>
              <a:ahLst/>
              <a:cxnLst>
                <a:cxn ang="0">
                  <a:pos x="16" y="370"/>
                </a:cxn>
                <a:cxn ang="0">
                  <a:pos x="6" y="341"/>
                </a:cxn>
                <a:cxn ang="0">
                  <a:pos x="0" y="289"/>
                </a:cxn>
                <a:cxn ang="0">
                  <a:pos x="4" y="222"/>
                </a:cxn>
                <a:cxn ang="0">
                  <a:pos x="25" y="151"/>
                </a:cxn>
                <a:cxn ang="0">
                  <a:pos x="69" y="84"/>
                </a:cxn>
                <a:cxn ang="0">
                  <a:pos x="142" y="31"/>
                </a:cxn>
                <a:cxn ang="0">
                  <a:pos x="247" y="2"/>
                </a:cxn>
                <a:cxn ang="0">
                  <a:pos x="380" y="9"/>
                </a:cxn>
                <a:cxn ang="0">
                  <a:pos x="484" y="68"/>
                </a:cxn>
                <a:cxn ang="0">
                  <a:pos x="554" y="165"/>
                </a:cxn>
                <a:cxn ang="0">
                  <a:pos x="591" y="284"/>
                </a:cxn>
                <a:cxn ang="0">
                  <a:pos x="595" y="409"/>
                </a:cxn>
                <a:cxn ang="0">
                  <a:pos x="566" y="525"/>
                </a:cxn>
                <a:cxn ang="0">
                  <a:pos x="507" y="615"/>
                </a:cxn>
                <a:cxn ang="0">
                  <a:pos x="417" y="663"/>
                </a:cxn>
                <a:cxn ang="0">
                  <a:pos x="389" y="659"/>
                </a:cxn>
                <a:cxn ang="0">
                  <a:pos x="441" y="617"/>
                </a:cxn>
                <a:cxn ang="0">
                  <a:pos x="482" y="544"/>
                </a:cxn>
                <a:cxn ang="0">
                  <a:pos x="509" y="454"/>
                </a:cxn>
                <a:cxn ang="0">
                  <a:pos x="520" y="355"/>
                </a:cxn>
                <a:cxn ang="0">
                  <a:pos x="514" y="258"/>
                </a:cxn>
                <a:cxn ang="0">
                  <a:pos x="485" y="174"/>
                </a:cxn>
                <a:cxn ang="0">
                  <a:pos x="433" y="112"/>
                </a:cxn>
                <a:cxn ang="0">
                  <a:pos x="341" y="75"/>
                </a:cxn>
                <a:cxn ang="0">
                  <a:pos x="246" y="61"/>
                </a:cxn>
                <a:cxn ang="0">
                  <a:pos x="174" y="71"/>
                </a:cxn>
                <a:cxn ang="0">
                  <a:pos x="121" y="101"/>
                </a:cxn>
                <a:cxn ang="0">
                  <a:pos x="84" y="149"/>
                </a:cxn>
                <a:cxn ang="0">
                  <a:pos x="57" y="206"/>
                </a:cxn>
                <a:cxn ang="0">
                  <a:pos x="40" y="272"/>
                </a:cxn>
                <a:cxn ang="0">
                  <a:pos x="28" y="339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46125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b" anchorCtr="0" compatLnSpc="1"/>
          <a:lstStyle/>
          <a:p>
            <a:pPr lvl="0"/>
            <a:r>
              <a:rPr lang="vi-VN" noProof="1" smtClean="0"/>
              <a:t>Click to edit Master title style</a:t>
            </a:r>
          </a:p>
        </p:txBody>
      </p:sp>
      <p:sp>
        <p:nvSpPr>
          <p:cNvPr id="1070" name="Rectangle 46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 smtClean="0"/>
              <a:t>Click to edit Master text styles</a:t>
            </a:r>
          </a:p>
          <a:p>
            <a:pPr lvl="1"/>
            <a:r>
              <a:rPr lang="vi-VN" smtClean="0"/>
              <a:t>Second level</a:t>
            </a:r>
          </a:p>
          <a:p>
            <a:pPr lvl="2"/>
            <a:r>
              <a:rPr lang="vi-VN" smtClean="0"/>
              <a:t>Third level</a:t>
            </a:r>
          </a:p>
          <a:p>
            <a:pPr lvl="3"/>
            <a:r>
              <a:rPr lang="vi-VN" smtClean="0"/>
              <a:t>Fourth level</a:t>
            </a:r>
          </a:p>
          <a:p>
            <a:pPr lvl="4"/>
            <a:r>
              <a:rPr lang="vi-VN" smtClean="0"/>
              <a:t>Fifth level</a:t>
            </a:r>
          </a:p>
        </p:txBody>
      </p:sp>
      <p:sp>
        <p:nvSpPr>
          <p:cNvPr id="46127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6128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6129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1819A99-BC3B-4604-AAA7-F0996EE298ED}" type="slidenum">
              <a:rPr lang="vi-VN"/>
              <a:pPr/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0" r:id="rId2"/>
    <p:sldLayoutId id="2147483679" r:id="rId3"/>
    <p:sldLayoutId id="2147483678" r:id="rId4"/>
    <p:sldLayoutId id="2147483677" r:id="rId5"/>
    <p:sldLayoutId id="2147483676" r:id="rId6"/>
    <p:sldLayoutId id="2147483675" r:id="rId7"/>
    <p:sldLayoutId id="2147483674" r:id="rId8"/>
    <p:sldLayoutId id="2147483673" r:id="rId9"/>
    <p:sldLayoutId id="2147483672" r:id="rId10"/>
    <p:sldLayoutId id="2147483671" r:id="rId11"/>
    <p:sldLayoutId id="2147483670" r:id="rId12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Arial" panose="020B0604020202020204" pitchFamily="34" charset="0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anose="020B0604030504040204" pitchFamily="34" charset="0"/>
          <a:cs typeface="Arial" panose="020B0604020202020204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anose="020B0604030504040204" pitchFamily="34" charset="0"/>
          <a:cs typeface="Arial" panose="020B0604020202020204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anose="020B0604030504040204" pitchFamily="34" charset="0"/>
          <a:cs typeface="Arial" panose="020B0604020202020204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anose="020B0604030504040204" pitchFamily="34" charset="0"/>
          <a:cs typeface="Arial" panose="020B0604020202020204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anose="020B0604030504040204" pitchFamily="34" charset="0"/>
          <a:cs typeface="Arial" panose="020B0604020202020204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anose="020B0604030504040204" pitchFamily="34" charset="0"/>
          <a:cs typeface="Arial" panose="020B0604020202020204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anose="020B0604030504040204" pitchFamily="34" charset="0"/>
          <a:cs typeface="Arial" panose="020B0604020202020204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anose="020B060403050404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9.png"/><Relationship Id="rId4" Type="http://schemas.openxmlformats.org/officeDocument/2006/relationships/image" Target="../media/image8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9.png"/><Relationship Id="rId4" Type="http://schemas.openxmlformats.org/officeDocument/2006/relationships/image" Target="../media/image8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9.png"/><Relationship Id="rId4" Type="http://schemas.openxmlformats.org/officeDocument/2006/relationships/image" Target="../media/image8.gi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slideLayout" Target="../slideLayouts/slideLayout7.xml"/><Relationship Id="rId1" Type="http://schemas.openxmlformats.org/officeDocument/2006/relationships/audio" Target="file:///D:\ca%20nhac\Nhac%20Do\Mua%20xuan%20tren%20thanh%20pho%20Ho%20Chi%20Minh.wma" TargetMode="External"/><Relationship Id="rId5" Type="http://schemas.openxmlformats.org/officeDocument/2006/relationships/image" Target="../media/image14.png"/><Relationship Id="rId4" Type="http://schemas.openxmlformats.org/officeDocument/2006/relationships/image" Target="../media/image13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WordArt 19"/>
          <p:cNvSpPr>
            <a:spLocks noChangeArrowheads="1" noChangeShapeType="1" noTextEdit="1"/>
          </p:cNvSpPr>
          <p:nvPr/>
        </p:nvSpPr>
        <p:spPr bwMode="auto">
          <a:xfrm>
            <a:off x="438150" y="381000"/>
            <a:ext cx="83058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vi-VN" sz="3200" b="1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TRƯỜNG TIỂU HỌC ÁI MỘ A</a:t>
            </a:r>
            <a:endParaRPr lang="en-US" sz="3200" b="1" kern="1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000000">
                  <a:alpha val="98822"/>
                </a:srgbClr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3075" name="WordArt 20"/>
          <p:cNvSpPr>
            <a:spLocks noTextEdit="1"/>
          </p:cNvSpPr>
          <p:nvPr/>
        </p:nvSpPr>
        <p:spPr>
          <a:xfrm>
            <a:off x="685800" y="1334770"/>
            <a:ext cx="7810500" cy="186499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lstStyle/>
          <a:p>
            <a:pPr eaLnBrk="0" hangingPunct="0"/>
            <a:r>
              <a:rPr lang="en-US" sz="2400" noProof="1">
                <a:ln w="9525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GIÁO ÁN ĐIỆN TỬ</a:t>
            </a:r>
          </a:p>
          <a:p>
            <a:pPr eaLnBrk="0" hangingPunct="0"/>
            <a:endParaRPr lang="en-US" sz="2400" noProof="1">
              <a:ln w="9525" cap="flat" cmpd="sng">
                <a:solidFill>
                  <a:srgbClr val="0000FF"/>
                </a:solidFill>
                <a:prstDash val="solid"/>
                <a:headEnd type="none" w="med" len="med"/>
                <a:tailEnd type="none" w="med" len="med"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076" name="WordArt 21"/>
          <p:cNvSpPr>
            <a:spLocks noTextEdit="1"/>
          </p:cNvSpPr>
          <p:nvPr/>
        </p:nvSpPr>
        <p:spPr>
          <a:xfrm>
            <a:off x="685800" y="4383405"/>
            <a:ext cx="8382000" cy="161798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999"/>
              </a:avLst>
            </a:prstTxWarp>
            <a:normAutofit/>
          </a:bodyPr>
          <a:lstStyle/>
          <a:p>
            <a:pPr eaLnBrk="0" hangingPunct="0"/>
            <a:r>
              <a:rPr lang="en-US" sz="2800" b="1" noProof="1">
                <a:ln w="9525" cap="flat" cmpd="sng">
                  <a:solidFill>
                    <a:srgbClr val="FF00FF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Ôn tập các số đến 100 000</a:t>
            </a:r>
            <a:r>
              <a:rPr lang="en-US" sz="2400" b="1" noProof="1">
                <a:ln w="9525" cap="flat" cmpd="sng">
                  <a:solidFill>
                    <a:srgbClr val="FF00FF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eaLnBrk="0" hangingPunct="0"/>
            <a:r>
              <a:rPr lang="en-US" sz="2400" b="1" noProof="1">
                <a:ln w="9525" cap="flat" cmpd="sng">
                  <a:solidFill>
                    <a:srgbClr val="FF00FF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</a:t>
            </a:r>
          </a:p>
          <a:p>
            <a:pPr eaLnBrk="0" hangingPunct="0"/>
            <a:endParaRPr lang="en-US" sz="2400" b="1" noProof="1">
              <a:ln w="9525" cap="flat" cmpd="sng">
                <a:solidFill>
                  <a:srgbClr val="FF00FF"/>
                </a:solidFill>
                <a:prstDash val="solid"/>
                <a:headEnd type="none" w="med" len="med"/>
                <a:tailEnd type="none" w="med" len="med"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4100" name="Group 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8" y="0"/>
            <a:chExt cx="5760" cy="4320"/>
          </a:xfrm>
        </p:grpSpPr>
        <p:pic>
          <p:nvPicPr>
            <p:cNvPr id="4101" name="Picture 6" descr="GRANS02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31882" flipH="1">
              <a:off x="4848" y="3394"/>
              <a:ext cx="912" cy="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02" name="Picture 7" descr="GRANS02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465066">
              <a:off x="96" y="3394"/>
              <a:ext cx="961" cy="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4103" name="Group 8"/>
            <p:cNvGrpSpPr>
              <a:grpSpLocks/>
            </p:cNvGrpSpPr>
            <p:nvPr/>
          </p:nvGrpSpPr>
          <p:grpSpPr bwMode="auto">
            <a:xfrm>
              <a:off x="8" y="0"/>
              <a:ext cx="5760" cy="4320"/>
              <a:chOff x="672" y="0"/>
              <a:chExt cx="5760" cy="4320"/>
            </a:xfrm>
          </p:grpSpPr>
          <p:pic>
            <p:nvPicPr>
              <p:cNvPr id="4104" name="Picture 9" descr="BD21325_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4176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105" name="Picture 10" descr="BD21325_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0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106" name="Picture 11" descr="BD21325_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288" y="192"/>
                <a:ext cx="144" cy="398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107" name="Picture 12" descr="BD21325_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0"/>
                <a:ext cx="153" cy="422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2" name="Text Box 1"/>
          <p:cNvSpPr txBox="1"/>
          <p:nvPr/>
        </p:nvSpPr>
        <p:spPr>
          <a:xfrm>
            <a:off x="2598420" y="2343785"/>
            <a:ext cx="3744595" cy="16605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hangingPunct="0"/>
            <a:r>
              <a:rPr lang="en-US" sz="2800" noProof="1">
                <a:ln w="9525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sym typeface="+mn-ea"/>
              </a:rPr>
              <a:t>Môn: Toán</a:t>
            </a:r>
            <a:endParaRPr lang="en-US" sz="2800" noProof="1">
              <a:ln w="9525" cap="flat" cmpd="sng">
                <a:solidFill>
                  <a:srgbClr val="0000FF"/>
                </a:solidFill>
                <a:prstDash val="solid"/>
                <a:headEnd type="none" w="med" len="med"/>
                <a:tailEnd type="none" w="med" len="med"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eaLnBrk="0" hangingPunct="0"/>
            <a:r>
              <a:rPr lang="en-US" sz="2800" noProof="1">
                <a:ln w="9525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sym typeface="+mn-ea"/>
              </a:rPr>
              <a:t>Lớp : 4</a:t>
            </a:r>
            <a:endParaRPr lang="en-US" sz="2800" noProof="1">
              <a:ln w="9525" cap="flat" cmpd="sng">
                <a:solidFill>
                  <a:srgbClr val="0000FF"/>
                </a:solidFill>
                <a:prstDash val="solid"/>
                <a:headEnd type="none" w="med" len="med"/>
                <a:tailEnd type="none" w="med" len="med"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eaLnBrk="0" hangingPunct="0"/>
            <a:r>
              <a:rPr lang="en-US" sz="2800" noProof="1">
                <a:ln w="9525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sym typeface="+mn-ea"/>
              </a:rPr>
              <a:t>Tuần: 1</a:t>
            </a:r>
            <a:endParaRPr lang="en-US" noProof="1">
              <a:ln w="9525" cap="flat" cmpd="sng">
                <a:solidFill>
                  <a:srgbClr val="0000FF"/>
                </a:solidFill>
                <a:prstDash val="solid"/>
                <a:headEnd type="none" w="med" len="med"/>
                <a:tailEnd type="none" w="med" len="med"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noProof="1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2" descr="font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117475"/>
            <a:ext cx="9982200" cy="7278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304800" y="2905125"/>
            <a:ext cx="3962400" cy="141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>
                <a:latin typeface=".VnAvant" pitchFamily="34" charset="0"/>
              </a:rPr>
              <a:t>S</a:t>
            </a:r>
            <a:r>
              <a:rPr lang="en-US" sz="2400">
                <a:latin typeface="Comic Sans MS" pitchFamily="66" charset="0"/>
              </a:rPr>
              <a:t>ố thích hợp để viết vào chỗ chấm là số nào?</a:t>
            </a:r>
          </a:p>
          <a:p>
            <a:pPr eaLnBrk="0" hangingPunct="0">
              <a:spcBef>
                <a:spcPct val="50000"/>
              </a:spcBef>
            </a:pPr>
            <a:r>
              <a:rPr lang="en-US">
                <a:latin typeface="Comic Sans MS" pitchFamily="66" charset="0"/>
              </a:rPr>
              <a:t>37958= 30 000 +7 000 + … + 50 + 8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5029200" y="1289050"/>
            <a:ext cx="3733800" cy="116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>
                <a:solidFill>
                  <a:srgbClr val="006600"/>
                </a:solidFill>
                <a:latin typeface=".VnAvant" pitchFamily="34" charset="0"/>
              </a:rPr>
              <a:t>A. 90</a:t>
            </a:r>
          </a:p>
          <a:p>
            <a:pPr algn="r" eaLnBrk="0" hangingPunct="0">
              <a:spcBef>
                <a:spcPct val="50000"/>
              </a:spcBef>
            </a:pPr>
            <a:endParaRPr lang="en-US" sz="2800" b="1">
              <a:solidFill>
                <a:srgbClr val="006600"/>
              </a:solidFill>
              <a:latin typeface=".VnAvant" pitchFamily="34" charset="0"/>
            </a:endParaRPr>
          </a:p>
        </p:txBody>
      </p:sp>
      <p:pic>
        <p:nvPicPr>
          <p:cNvPr id="15364" name="Picture 5" descr="questionmark_w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719263"/>
            <a:ext cx="696913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141"/>
          <p:cNvGrpSpPr>
            <a:grpSpLocks/>
          </p:cNvGrpSpPr>
          <p:nvPr/>
        </p:nvGrpSpPr>
        <p:grpSpPr bwMode="auto">
          <a:xfrm>
            <a:off x="5029200" y="4733925"/>
            <a:ext cx="4000500" cy="1905000"/>
            <a:chOff x="3072" y="2958"/>
            <a:chExt cx="2520" cy="1200"/>
          </a:xfrm>
        </p:grpSpPr>
        <p:pic>
          <p:nvPicPr>
            <p:cNvPr id="15366" name="Picture 142" descr="do nan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28" y="2958"/>
              <a:ext cx="964" cy="1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367" name="Text Box 143"/>
            <p:cNvSpPr txBox="1">
              <a:spLocks noChangeArrowheads="1"/>
            </p:cNvSpPr>
            <p:nvPr/>
          </p:nvSpPr>
          <p:spPr bwMode="auto">
            <a:xfrm>
              <a:off x="3072" y="3141"/>
              <a:ext cx="2208" cy="8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zh-CN" sz="4000">
                  <a:solidFill>
                    <a:srgbClr val="FF0000"/>
                  </a:solidFill>
                  <a:latin typeface="Arial" pitchFamily="34" charset="0"/>
                  <a:ea typeface="SimSun" pitchFamily="2" charset="-122"/>
                </a:rPr>
                <a:t>Xin ch</a:t>
              </a:r>
              <a:r>
                <a:rPr lang="en-US" altLang="zh-CN" sz="4000">
                  <a:solidFill>
                    <a:srgbClr val="FF0000"/>
                  </a:solidFill>
                  <a:latin typeface=".VnAristote"/>
                  <a:ea typeface="SimSun" pitchFamily="2" charset="-122"/>
                </a:rPr>
                <a:t>ú</a:t>
              </a:r>
              <a:r>
                <a:rPr lang="en-US" altLang="zh-CN" sz="4000">
                  <a:solidFill>
                    <a:srgbClr val="FF0000"/>
                  </a:solidFill>
                  <a:latin typeface="Arial" pitchFamily="34" charset="0"/>
                  <a:ea typeface="SimSun" pitchFamily="2" charset="-122"/>
                </a:rPr>
                <a:t>c mừng!</a:t>
              </a:r>
            </a:p>
          </p:txBody>
        </p:sp>
      </p:grpSp>
      <p:sp>
        <p:nvSpPr>
          <p:cNvPr id="5264" name="Text Box 144"/>
          <p:cNvSpPr txBox="1">
            <a:spLocks noChangeArrowheads="1"/>
          </p:cNvSpPr>
          <p:nvPr/>
        </p:nvSpPr>
        <p:spPr bwMode="auto">
          <a:xfrm>
            <a:off x="4991100" y="4438650"/>
            <a:ext cx="3810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.VnAvant" pitchFamily="34" charset="0"/>
              </a:rPr>
              <a:t>C. 900</a:t>
            </a:r>
          </a:p>
        </p:txBody>
      </p:sp>
      <p:sp>
        <p:nvSpPr>
          <p:cNvPr id="5265" name="Text Box 145"/>
          <p:cNvSpPr txBox="1">
            <a:spLocks noChangeArrowheads="1"/>
          </p:cNvSpPr>
          <p:nvPr/>
        </p:nvSpPr>
        <p:spPr bwMode="auto">
          <a:xfrm>
            <a:off x="5029200" y="2895600"/>
            <a:ext cx="3810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.VnAvant" pitchFamily="34" charset="0"/>
              </a:rPr>
              <a:t>B. 9000</a:t>
            </a:r>
          </a:p>
        </p:txBody>
      </p:sp>
      <p:pic>
        <p:nvPicPr>
          <p:cNvPr id="15370" name="Picture 146" descr="ong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8" y="409575"/>
            <a:ext cx="1209675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71" name="TextBox 147"/>
          <p:cNvSpPr txBox="1">
            <a:spLocks noChangeArrowheads="1"/>
          </p:cNvSpPr>
          <p:nvPr/>
        </p:nvSpPr>
        <p:spPr bwMode="auto">
          <a:xfrm>
            <a:off x="1066800" y="2057400"/>
            <a:ext cx="3276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3200">
                <a:solidFill>
                  <a:srgbClr val="FF0000"/>
                </a:solidFill>
                <a:latin typeface="Times New Roman" pitchFamily="18" charset="0"/>
              </a:rPr>
              <a:t>Chọn đáp án đúng</a:t>
            </a:r>
            <a:endParaRPr lang="en-US" sz="32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2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5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5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64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51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 nodeType="clickPar">
                      <p:stCondLst>
                        <p:cond delay="0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xit" presetSubtype="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24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52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 nodeType="clickPar">
                      <p:stCondLst>
                        <p:cond delay="0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xit" presetSubtype="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5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5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65"/>
                  </p:tgtEl>
                </p:cond>
              </p:nextCondLst>
            </p:seq>
          </p:childTnLst>
        </p:cTn>
      </p:par>
    </p:tnLst>
    <p:bldLst>
      <p:bldP spid="5123" grpId="0"/>
      <p:bldP spid="5124" grpId="0"/>
      <p:bldP spid="5124" grpId="1"/>
      <p:bldP spid="5124" grpId="2"/>
      <p:bldP spid="5264" grpId="0"/>
      <p:bldP spid="5265" grpId="0"/>
      <p:bldP spid="5265" grpId="1"/>
      <p:bldP spid="5265" grpId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2" descr="font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00" y="-228600"/>
            <a:ext cx="9982200" cy="7278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381000" y="2689225"/>
            <a:ext cx="3962400" cy="94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>
                <a:latin typeface=".VnArial" pitchFamily="34" charset="0"/>
              </a:rPr>
              <a:t> </a:t>
            </a:r>
            <a:r>
              <a:rPr lang="en-US" sz="2400">
                <a:latin typeface="Comic Sans MS" pitchFamily="66" charset="0"/>
              </a:rPr>
              <a:t>Số gồm 12 trăm, 12 chục, 12 đơn vị là: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5181600" y="2863850"/>
            <a:ext cx="3657600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>
              <a:defRPr>
                <a:solidFill>
                  <a:schemeClr val="tx1"/>
                </a:solidFill>
                <a:latin typeface="Verdana" pitchFamily="34" charset="0"/>
              </a:defRPr>
            </a:lvl2pPr>
            <a:lvl3pPr>
              <a:defRPr>
                <a:solidFill>
                  <a:schemeClr val="tx1"/>
                </a:solidFill>
                <a:latin typeface="Verdana" pitchFamily="34" charset="0"/>
              </a:defRPr>
            </a:lvl3pPr>
            <a:lvl4pPr>
              <a:defRPr>
                <a:solidFill>
                  <a:schemeClr val="tx1"/>
                </a:solidFill>
                <a:latin typeface="Verdana" pitchFamily="34" charset="0"/>
              </a:defRPr>
            </a:lvl4pPr>
            <a:lvl5pPr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0" hangingPunct="0">
              <a:lnSpc>
                <a:spcPct val="75000"/>
              </a:lnSpc>
              <a:spcBef>
                <a:spcPct val="50000"/>
              </a:spcBef>
            </a:pPr>
            <a:r>
              <a:rPr lang="en-US" sz="2800" b="1">
                <a:solidFill>
                  <a:srgbClr val="FF0066"/>
                </a:solidFill>
                <a:latin typeface=".VnAvant" pitchFamily="34" charset="0"/>
              </a:rPr>
              <a:t>B. 121212 </a:t>
            </a:r>
          </a:p>
        </p:txBody>
      </p:sp>
      <p:pic>
        <p:nvPicPr>
          <p:cNvPr id="16388" name="Picture 5" descr="questionmark_w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639888"/>
            <a:ext cx="696913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5943600" y="1905000"/>
            <a:ext cx="2840038" cy="3254375"/>
            <a:chOff x="3115" y="0"/>
            <a:chExt cx="2170" cy="2486"/>
          </a:xfrm>
        </p:grpSpPr>
        <p:grpSp>
          <p:nvGrpSpPr>
            <p:cNvPr id="16390" name="Group 7"/>
            <p:cNvGrpSpPr>
              <a:grpSpLocks/>
            </p:cNvGrpSpPr>
            <p:nvPr/>
          </p:nvGrpSpPr>
          <p:grpSpPr bwMode="auto">
            <a:xfrm>
              <a:off x="4080" y="1910"/>
              <a:ext cx="768" cy="576"/>
              <a:chOff x="0" y="0"/>
              <a:chExt cx="768" cy="576"/>
            </a:xfrm>
          </p:grpSpPr>
          <p:sp>
            <p:nvSpPr>
              <p:cNvPr id="16391" name="Oval 8"/>
              <p:cNvSpPr>
                <a:spLocks noChangeArrowheads="1"/>
              </p:cNvSpPr>
              <p:nvPr/>
            </p:nvSpPr>
            <p:spPr bwMode="auto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vi-VN">
                  <a:latin typeface=".VnArial Narrow" pitchFamily="34" charset="0"/>
                </a:endParaRPr>
              </a:p>
            </p:txBody>
          </p:sp>
          <p:sp>
            <p:nvSpPr>
              <p:cNvPr id="16392" name="Oval 9"/>
              <p:cNvSpPr>
                <a:spLocks noChangeArrowheads="1"/>
              </p:cNvSpPr>
              <p:nvPr/>
            </p:nvSpPr>
            <p:spPr bwMode="auto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vi-VN">
                  <a:latin typeface=".VnArial Narrow" pitchFamily="34" charset="0"/>
                </a:endParaRPr>
              </a:p>
            </p:txBody>
          </p:sp>
        </p:grpSp>
        <p:grpSp>
          <p:nvGrpSpPr>
            <p:cNvPr id="16393" name="Group 10"/>
            <p:cNvGrpSpPr>
              <a:grpSpLocks/>
            </p:cNvGrpSpPr>
            <p:nvPr/>
          </p:nvGrpSpPr>
          <p:grpSpPr bwMode="auto">
            <a:xfrm>
              <a:off x="4257" y="1103"/>
              <a:ext cx="768" cy="576"/>
              <a:chOff x="0" y="0"/>
              <a:chExt cx="768" cy="576"/>
            </a:xfrm>
          </p:grpSpPr>
          <p:sp>
            <p:nvSpPr>
              <p:cNvPr id="16394" name="Oval 11"/>
              <p:cNvSpPr>
                <a:spLocks noChangeArrowheads="1"/>
              </p:cNvSpPr>
              <p:nvPr/>
            </p:nvSpPr>
            <p:spPr bwMode="auto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vi-VN">
                  <a:latin typeface=".VnArial Narrow" pitchFamily="34" charset="0"/>
                </a:endParaRPr>
              </a:p>
            </p:txBody>
          </p:sp>
          <p:sp>
            <p:nvSpPr>
              <p:cNvPr id="16395" name="Oval 12"/>
              <p:cNvSpPr>
                <a:spLocks noChangeArrowheads="1"/>
              </p:cNvSpPr>
              <p:nvPr/>
            </p:nvSpPr>
            <p:spPr bwMode="auto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vi-VN">
                  <a:latin typeface=".VnArial Narrow" pitchFamily="34" charset="0"/>
                </a:endParaRPr>
              </a:p>
            </p:txBody>
          </p:sp>
        </p:grpSp>
        <p:grpSp>
          <p:nvGrpSpPr>
            <p:cNvPr id="16396" name="Group 13"/>
            <p:cNvGrpSpPr>
              <a:grpSpLocks/>
            </p:cNvGrpSpPr>
            <p:nvPr/>
          </p:nvGrpSpPr>
          <p:grpSpPr bwMode="auto">
            <a:xfrm>
              <a:off x="3134" y="0"/>
              <a:ext cx="768" cy="576"/>
              <a:chOff x="0" y="0"/>
              <a:chExt cx="768" cy="576"/>
            </a:xfrm>
          </p:grpSpPr>
          <p:sp>
            <p:nvSpPr>
              <p:cNvPr id="16397" name="Oval 14"/>
              <p:cNvSpPr>
                <a:spLocks noChangeArrowheads="1"/>
              </p:cNvSpPr>
              <p:nvPr/>
            </p:nvSpPr>
            <p:spPr bwMode="auto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vi-VN">
                  <a:latin typeface=".VnArial Narrow" pitchFamily="34" charset="0"/>
                </a:endParaRPr>
              </a:p>
            </p:txBody>
          </p:sp>
          <p:sp>
            <p:nvSpPr>
              <p:cNvPr id="16398" name="Oval 15"/>
              <p:cNvSpPr>
                <a:spLocks noChangeArrowheads="1"/>
              </p:cNvSpPr>
              <p:nvPr/>
            </p:nvSpPr>
            <p:spPr bwMode="auto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vi-VN">
                  <a:latin typeface=".VnArial Narrow" pitchFamily="34" charset="0"/>
                </a:endParaRPr>
              </a:p>
            </p:txBody>
          </p:sp>
        </p:grpSp>
        <p:grpSp>
          <p:nvGrpSpPr>
            <p:cNvPr id="16399" name="Group 16"/>
            <p:cNvGrpSpPr>
              <a:grpSpLocks/>
            </p:cNvGrpSpPr>
            <p:nvPr/>
          </p:nvGrpSpPr>
          <p:grpSpPr bwMode="auto">
            <a:xfrm>
              <a:off x="3115" y="0"/>
              <a:ext cx="2170" cy="1702"/>
              <a:chOff x="3115" y="0"/>
              <a:chExt cx="2170" cy="1702"/>
            </a:xfrm>
          </p:grpSpPr>
          <p:grpSp>
            <p:nvGrpSpPr>
              <p:cNvPr id="16400" name="Group 17"/>
              <p:cNvGrpSpPr>
                <a:grpSpLocks/>
              </p:cNvGrpSpPr>
              <p:nvPr/>
            </p:nvGrpSpPr>
            <p:grpSpPr bwMode="auto">
              <a:xfrm>
                <a:off x="3640" y="308"/>
                <a:ext cx="1145" cy="844"/>
                <a:chOff x="1265" y="814"/>
                <a:chExt cx="2919" cy="2151"/>
              </a:xfrm>
            </p:grpSpPr>
            <p:sp>
              <p:nvSpPr>
                <p:cNvPr id="16401" name="Oval 18"/>
                <p:cNvSpPr>
                  <a:spLocks noChangeArrowheads="1"/>
                </p:cNvSpPr>
                <p:nvPr/>
              </p:nvSpPr>
              <p:spPr bwMode="auto">
                <a:xfrm>
                  <a:off x="1265" y="814"/>
                  <a:ext cx="2919" cy="215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vi-VN">
                    <a:latin typeface=".VnArial Narrow" pitchFamily="34" charset="0"/>
                  </a:endParaRPr>
                </a:p>
              </p:txBody>
            </p:sp>
            <p:sp>
              <p:nvSpPr>
                <p:cNvPr id="16402" name="Oval 19"/>
                <p:cNvSpPr>
                  <a:spLocks noChangeArrowheads="1"/>
                </p:cNvSpPr>
                <p:nvPr/>
              </p:nvSpPr>
              <p:spPr bwMode="auto">
                <a:xfrm>
                  <a:off x="2380" y="1601"/>
                  <a:ext cx="579" cy="406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vi-VN">
                    <a:latin typeface=".VnArial Narrow" pitchFamily="34" charset="0"/>
                  </a:endParaRPr>
                </a:p>
              </p:txBody>
            </p:sp>
          </p:grpSp>
          <p:grpSp>
            <p:nvGrpSpPr>
              <p:cNvPr id="16403" name="Group 20"/>
              <p:cNvGrpSpPr>
                <a:grpSpLocks/>
              </p:cNvGrpSpPr>
              <p:nvPr/>
            </p:nvGrpSpPr>
            <p:grpSpPr bwMode="auto">
              <a:xfrm>
                <a:off x="3115" y="0"/>
                <a:ext cx="2145" cy="1702"/>
                <a:chOff x="3115" y="0"/>
                <a:chExt cx="2145" cy="1702"/>
              </a:xfrm>
            </p:grpSpPr>
            <p:grpSp>
              <p:nvGrpSpPr>
                <p:cNvPr id="16404" name="Group 21"/>
                <p:cNvGrpSpPr>
                  <a:grpSpLocks/>
                </p:cNvGrpSpPr>
                <p:nvPr/>
              </p:nvGrpSpPr>
              <p:grpSpPr bwMode="auto">
                <a:xfrm>
                  <a:off x="4505" y="589"/>
                  <a:ext cx="493" cy="912"/>
                  <a:chOff x="3471" y="1530"/>
                  <a:chExt cx="1258" cy="2327"/>
                </a:xfrm>
              </p:grpSpPr>
              <p:sp>
                <p:nvSpPr>
                  <p:cNvPr id="16405" name="Freeform 22"/>
                  <p:cNvSpPr>
                    <a:spLocks noChangeArrowheads="1"/>
                  </p:cNvSpPr>
                  <p:nvPr/>
                </p:nvSpPr>
                <p:spPr bwMode="auto">
                  <a:xfrm rot="2711884">
                    <a:off x="2765" y="2236"/>
                    <a:ext cx="1724" cy="312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  <p:sp>
                <p:nvSpPr>
                  <p:cNvPr id="16406" name="Freeform 23"/>
                  <p:cNvSpPr>
                    <a:spLocks noChangeArrowheads="1"/>
                  </p:cNvSpPr>
                  <p:nvPr/>
                </p:nvSpPr>
                <p:spPr bwMode="auto">
                  <a:xfrm rot="2711884">
                    <a:off x="4020" y="3149"/>
                    <a:ext cx="925" cy="490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</p:grpSp>
            <p:grpSp>
              <p:nvGrpSpPr>
                <p:cNvPr id="16407" name="Group 24"/>
                <p:cNvGrpSpPr>
                  <a:grpSpLocks/>
                </p:cNvGrpSpPr>
                <p:nvPr/>
              </p:nvGrpSpPr>
              <p:grpSpPr bwMode="auto">
                <a:xfrm>
                  <a:off x="4267" y="781"/>
                  <a:ext cx="966" cy="522"/>
                  <a:chOff x="2864" y="2019"/>
                  <a:chExt cx="2463" cy="1332"/>
                </a:xfrm>
              </p:grpSpPr>
              <p:sp>
                <p:nvSpPr>
                  <p:cNvPr id="16408" name="Freeform 25"/>
                  <p:cNvSpPr>
                    <a:spLocks noChangeArrowheads="1"/>
                  </p:cNvSpPr>
                  <p:nvPr/>
                </p:nvSpPr>
                <p:spPr bwMode="auto">
                  <a:xfrm rot="2104081">
                    <a:off x="2864" y="2019"/>
                    <a:ext cx="1814" cy="347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  <p:sp>
                <p:nvSpPr>
                  <p:cNvPr id="16409" name="Freeform 26"/>
                  <p:cNvSpPr>
                    <a:spLocks noChangeArrowheads="1"/>
                  </p:cNvSpPr>
                  <p:nvPr/>
                </p:nvSpPr>
                <p:spPr bwMode="auto">
                  <a:xfrm rot="2104081">
                    <a:off x="4353" y="2806"/>
                    <a:ext cx="974" cy="545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</p:grpSp>
            <p:grpSp>
              <p:nvGrpSpPr>
                <p:cNvPr id="16410" name="Group 27"/>
                <p:cNvGrpSpPr>
                  <a:grpSpLocks/>
                </p:cNvGrpSpPr>
                <p:nvPr/>
              </p:nvGrpSpPr>
              <p:grpSpPr bwMode="auto">
                <a:xfrm>
                  <a:off x="4280" y="707"/>
                  <a:ext cx="971" cy="417"/>
                  <a:chOff x="2897" y="1832"/>
                  <a:chExt cx="2477" cy="1064"/>
                </a:xfrm>
              </p:grpSpPr>
              <p:sp>
                <p:nvSpPr>
                  <p:cNvPr id="16411" name="Freeform 28"/>
                  <p:cNvSpPr>
                    <a:spLocks noChangeArrowheads="1"/>
                  </p:cNvSpPr>
                  <p:nvPr/>
                </p:nvSpPr>
                <p:spPr bwMode="auto">
                  <a:xfrm rot="1582915">
                    <a:off x="2897" y="1832"/>
                    <a:ext cx="1736" cy="304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  <p:sp>
                <p:nvSpPr>
                  <p:cNvPr id="16412" name="Freeform 29"/>
                  <p:cNvSpPr>
                    <a:spLocks noChangeArrowheads="1"/>
                  </p:cNvSpPr>
                  <p:nvPr/>
                </p:nvSpPr>
                <p:spPr bwMode="auto">
                  <a:xfrm rot="1582915">
                    <a:off x="4442" y="2420"/>
                    <a:ext cx="932" cy="476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</p:grpSp>
            <p:grpSp>
              <p:nvGrpSpPr>
                <p:cNvPr id="16413" name="Group 30"/>
                <p:cNvGrpSpPr>
                  <a:grpSpLocks/>
                </p:cNvGrpSpPr>
                <p:nvPr/>
              </p:nvGrpSpPr>
              <p:grpSpPr bwMode="auto">
                <a:xfrm>
                  <a:off x="4291" y="630"/>
                  <a:ext cx="969" cy="364"/>
                  <a:chOff x="2924" y="1636"/>
                  <a:chExt cx="2472" cy="927"/>
                </a:xfrm>
              </p:grpSpPr>
              <p:sp>
                <p:nvSpPr>
                  <p:cNvPr id="16414" name="Freeform 31"/>
                  <p:cNvSpPr>
                    <a:spLocks noChangeArrowheads="1"/>
                  </p:cNvSpPr>
                  <p:nvPr/>
                </p:nvSpPr>
                <p:spPr bwMode="auto">
                  <a:xfrm rot="1080363">
                    <a:off x="2924" y="1636"/>
                    <a:ext cx="1677" cy="335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  <p:sp>
                <p:nvSpPr>
                  <p:cNvPr id="16415" name="Freeform 32"/>
                  <p:cNvSpPr>
                    <a:spLocks noChangeArrowheads="1"/>
                  </p:cNvSpPr>
                  <p:nvPr/>
                </p:nvSpPr>
                <p:spPr bwMode="auto">
                  <a:xfrm rot="1080363">
                    <a:off x="4495" y="2037"/>
                    <a:ext cx="901" cy="526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</p:grpSp>
            <p:grpSp>
              <p:nvGrpSpPr>
                <p:cNvPr id="16416" name="Group 33"/>
                <p:cNvGrpSpPr>
                  <a:grpSpLocks/>
                </p:cNvGrpSpPr>
                <p:nvPr/>
              </p:nvGrpSpPr>
              <p:grpSpPr bwMode="auto">
                <a:xfrm>
                  <a:off x="4304" y="543"/>
                  <a:ext cx="918" cy="258"/>
                  <a:chOff x="2958" y="1414"/>
                  <a:chExt cx="2342" cy="657"/>
                </a:xfrm>
              </p:grpSpPr>
              <p:sp>
                <p:nvSpPr>
                  <p:cNvPr id="16417" name="Freeform 34"/>
                  <p:cNvSpPr>
                    <a:spLocks noChangeArrowheads="1"/>
                  </p:cNvSpPr>
                  <p:nvPr/>
                </p:nvSpPr>
                <p:spPr bwMode="auto">
                  <a:xfrm rot="463793">
                    <a:off x="2958" y="1414"/>
                    <a:ext cx="1545" cy="312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  <p:sp>
                <p:nvSpPr>
                  <p:cNvPr id="16418" name="Freeform 35"/>
                  <p:cNvSpPr>
                    <a:spLocks noChangeArrowheads="1"/>
                  </p:cNvSpPr>
                  <p:nvPr/>
                </p:nvSpPr>
                <p:spPr bwMode="auto">
                  <a:xfrm rot="463793">
                    <a:off x="4470" y="1582"/>
                    <a:ext cx="830" cy="489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</p:grpSp>
            <p:grpSp>
              <p:nvGrpSpPr>
                <p:cNvPr id="16419" name="Group 36"/>
                <p:cNvGrpSpPr>
                  <a:grpSpLocks/>
                </p:cNvGrpSpPr>
                <p:nvPr/>
              </p:nvGrpSpPr>
              <p:grpSpPr bwMode="auto">
                <a:xfrm>
                  <a:off x="4314" y="487"/>
                  <a:ext cx="843" cy="134"/>
                  <a:chOff x="2983" y="1269"/>
                  <a:chExt cx="2150" cy="343"/>
                </a:xfrm>
              </p:grpSpPr>
              <p:sp>
                <p:nvSpPr>
                  <p:cNvPr id="16420" name="Freeform 37"/>
                  <p:cNvSpPr>
                    <a:spLocks noChangeArrowheads="1"/>
                  </p:cNvSpPr>
                  <p:nvPr/>
                </p:nvSpPr>
                <p:spPr bwMode="auto">
                  <a:xfrm rot="-84182">
                    <a:off x="2983" y="1289"/>
                    <a:ext cx="1404" cy="219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  <p:sp>
                <p:nvSpPr>
                  <p:cNvPr id="16421" name="Freeform 38"/>
                  <p:cNvSpPr>
                    <a:spLocks noChangeArrowheads="1"/>
                  </p:cNvSpPr>
                  <p:nvPr/>
                </p:nvSpPr>
                <p:spPr bwMode="auto">
                  <a:xfrm rot="-84182">
                    <a:off x="4379" y="1269"/>
                    <a:ext cx="754" cy="343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</p:grpSp>
            <p:grpSp>
              <p:nvGrpSpPr>
                <p:cNvPr id="16422" name="Group 39"/>
                <p:cNvGrpSpPr>
                  <a:grpSpLocks/>
                </p:cNvGrpSpPr>
                <p:nvPr/>
              </p:nvGrpSpPr>
              <p:grpSpPr bwMode="auto">
                <a:xfrm>
                  <a:off x="4296" y="349"/>
                  <a:ext cx="737" cy="167"/>
                  <a:chOff x="2938" y="917"/>
                  <a:chExt cx="1879" cy="427"/>
                </a:xfrm>
              </p:grpSpPr>
              <p:sp>
                <p:nvSpPr>
                  <p:cNvPr id="16423" name="Freeform 40"/>
                  <p:cNvSpPr>
                    <a:spLocks noChangeArrowheads="1"/>
                  </p:cNvSpPr>
                  <p:nvPr/>
                </p:nvSpPr>
                <p:spPr bwMode="auto">
                  <a:xfrm rot="-802576">
                    <a:off x="2938" y="1129"/>
                    <a:ext cx="1233" cy="215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  <p:sp>
                <p:nvSpPr>
                  <p:cNvPr id="16424" name="Freeform 41"/>
                  <p:cNvSpPr>
                    <a:spLocks noChangeArrowheads="1"/>
                  </p:cNvSpPr>
                  <p:nvPr/>
                </p:nvSpPr>
                <p:spPr bwMode="auto">
                  <a:xfrm rot="-802576">
                    <a:off x="4155" y="917"/>
                    <a:ext cx="662" cy="338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</p:grpSp>
            <p:grpSp>
              <p:nvGrpSpPr>
                <p:cNvPr id="16425" name="Group 42"/>
                <p:cNvGrpSpPr>
                  <a:grpSpLocks/>
                </p:cNvGrpSpPr>
                <p:nvPr/>
              </p:nvGrpSpPr>
              <p:grpSpPr bwMode="auto">
                <a:xfrm>
                  <a:off x="3394" y="637"/>
                  <a:ext cx="493" cy="912"/>
                  <a:chOff x="637" y="1653"/>
                  <a:chExt cx="1257" cy="2326"/>
                </a:xfrm>
              </p:grpSpPr>
              <p:sp>
                <p:nvSpPr>
                  <p:cNvPr id="16426" name="Freeform 43"/>
                  <p:cNvSpPr>
                    <a:spLocks noChangeArrowheads="1"/>
                  </p:cNvSpPr>
                  <p:nvPr/>
                </p:nvSpPr>
                <p:spPr bwMode="auto">
                  <a:xfrm rot="18888116" flipH="1">
                    <a:off x="876" y="2359"/>
                    <a:ext cx="1724" cy="312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  <p:sp>
                <p:nvSpPr>
                  <p:cNvPr id="16427" name="Freeform 44"/>
                  <p:cNvSpPr>
                    <a:spLocks noChangeArrowheads="1"/>
                  </p:cNvSpPr>
                  <p:nvPr/>
                </p:nvSpPr>
                <p:spPr bwMode="auto">
                  <a:xfrm rot="18888116" flipH="1">
                    <a:off x="418" y="3271"/>
                    <a:ext cx="925" cy="490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</p:grpSp>
            <p:grpSp>
              <p:nvGrpSpPr>
                <p:cNvPr id="16428" name="Group 45"/>
                <p:cNvGrpSpPr>
                  <a:grpSpLocks/>
                </p:cNvGrpSpPr>
                <p:nvPr/>
              </p:nvGrpSpPr>
              <p:grpSpPr bwMode="auto">
                <a:xfrm>
                  <a:off x="3142" y="850"/>
                  <a:ext cx="966" cy="522"/>
                  <a:chOff x="-5" y="2196"/>
                  <a:chExt cx="2463" cy="1332"/>
                </a:xfrm>
              </p:grpSpPr>
              <p:sp>
                <p:nvSpPr>
                  <p:cNvPr id="16429" name="Freeform 46"/>
                  <p:cNvSpPr>
                    <a:spLocks noChangeArrowheads="1"/>
                  </p:cNvSpPr>
                  <p:nvPr/>
                </p:nvSpPr>
                <p:spPr bwMode="auto">
                  <a:xfrm rot="19495919" flipH="1">
                    <a:off x="644" y="2196"/>
                    <a:ext cx="1814" cy="347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  <p:sp>
                <p:nvSpPr>
                  <p:cNvPr id="16430" name="Freeform 47"/>
                  <p:cNvSpPr>
                    <a:spLocks noChangeArrowheads="1"/>
                  </p:cNvSpPr>
                  <p:nvPr/>
                </p:nvSpPr>
                <p:spPr bwMode="auto">
                  <a:xfrm rot="19495919" flipH="1">
                    <a:off x="-5" y="2983"/>
                    <a:ext cx="974" cy="545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</p:grpSp>
            <p:grpSp>
              <p:nvGrpSpPr>
                <p:cNvPr id="16431" name="Group 48"/>
                <p:cNvGrpSpPr>
                  <a:grpSpLocks/>
                </p:cNvGrpSpPr>
                <p:nvPr/>
              </p:nvGrpSpPr>
              <p:grpSpPr bwMode="auto">
                <a:xfrm>
                  <a:off x="3124" y="777"/>
                  <a:ext cx="971" cy="417"/>
                  <a:chOff x="-52" y="2009"/>
                  <a:chExt cx="2477" cy="1064"/>
                </a:xfrm>
              </p:grpSpPr>
              <p:sp>
                <p:nvSpPr>
                  <p:cNvPr id="16432" name="Freeform 49"/>
                  <p:cNvSpPr>
                    <a:spLocks noChangeArrowheads="1"/>
                  </p:cNvSpPr>
                  <p:nvPr/>
                </p:nvSpPr>
                <p:spPr bwMode="auto">
                  <a:xfrm rot="20017085" flipH="1">
                    <a:off x="689" y="2009"/>
                    <a:ext cx="1736" cy="304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  <p:sp>
                <p:nvSpPr>
                  <p:cNvPr id="16433" name="Freeform 50"/>
                  <p:cNvSpPr>
                    <a:spLocks noChangeArrowheads="1"/>
                  </p:cNvSpPr>
                  <p:nvPr/>
                </p:nvSpPr>
                <p:spPr bwMode="auto">
                  <a:xfrm rot="20017085" flipH="1">
                    <a:off x="-52" y="2597"/>
                    <a:ext cx="932" cy="476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</p:grpSp>
            <p:grpSp>
              <p:nvGrpSpPr>
                <p:cNvPr id="16434" name="Group 51"/>
                <p:cNvGrpSpPr>
                  <a:grpSpLocks/>
                </p:cNvGrpSpPr>
                <p:nvPr/>
              </p:nvGrpSpPr>
              <p:grpSpPr bwMode="auto">
                <a:xfrm>
                  <a:off x="3115" y="700"/>
                  <a:ext cx="969" cy="363"/>
                  <a:chOff x="-74" y="1813"/>
                  <a:chExt cx="2472" cy="927"/>
                </a:xfrm>
              </p:grpSpPr>
              <p:sp>
                <p:nvSpPr>
                  <p:cNvPr id="16435" name="Freeform 52"/>
                  <p:cNvSpPr>
                    <a:spLocks noChangeArrowheads="1"/>
                  </p:cNvSpPr>
                  <p:nvPr/>
                </p:nvSpPr>
                <p:spPr bwMode="auto">
                  <a:xfrm rot="20519637" flipH="1">
                    <a:off x="721" y="1813"/>
                    <a:ext cx="1677" cy="335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  <p:sp>
                <p:nvSpPr>
                  <p:cNvPr id="16436" name="Freeform 53"/>
                  <p:cNvSpPr>
                    <a:spLocks noChangeArrowheads="1"/>
                  </p:cNvSpPr>
                  <p:nvPr/>
                </p:nvSpPr>
                <p:spPr bwMode="auto">
                  <a:xfrm rot="20519637" flipH="1">
                    <a:off x="-74" y="2214"/>
                    <a:ext cx="901" cy="526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</p:grpSp>
            <p:grpSp>
              <p:nvGrpSpPr>
                <p:cNvPr id="16437" name="Group 54"/>
                <p:cNvGrpSpPr>
                  <a:grpSpLocks/>
                </p:cNvGrpSpPr>
                <p:nvPr/>
              </p:nvGrpSpPr>
              <p:grpSpPr bwMode="auto">
                <a:xfrm>
                  <a:off x="3153" y="613"/>
                  <a:ext cx="918" cy="257"/>
                  <a:chOff x="22" y="1591"/>
                  <a:chExt cx="2342" cy="657"/>
                </a:xfrm>
              </p:grpSpPr>
              <p:sp>
                <p:nvSpPr>
                  <p:cNvPr id="16438" name="Freeform 55"/>
                  <p:cNvSpPr>
                    <a:spLocks noChangeArrowheads="1"/>
                  </p:cNvSpPr>
                  <p:nvPr/>
                </p:nvSpPr>
                <p:spPr bwMode="auto">
                  <a:xfrm rot="21136207" flipH="1">
                    <a:off x="819" y="1591"/>
                    <a:ext cx="1545" cy="312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  <p:sp>
                <p:nvSpPr>
                  <p:cNvPr id="16439" name="Freeform 56"/>
                  <p:cNvSpPr>
                    <a:spLocks noChangeArrowheads="1"/>
                  </p:cNvSpPr>
                  <p:nvPr/>
                </p:nvSpPr>
                <p:spPr bwMode="auto">
                  <a:xfrm rot="21136207" flipH="1">
                    <a:off x="22" y="1759"/>
                    <a:ext cx="830" cy="489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</p:grpSp>
            <p:grpSp>
              <p:nvGrpSpPr>
                <p:cNvPr id="16440" name="Group 57"/>
                <p:cNvGrpSpPr>
                  <a:grpSpLocks/>
                </p:cNvGrpSpPr>
                <p:nvPr/>
              </p:nvGrpSpPr>
              <p:grpSpPr bwMode="auto">
                <a:xfrm>
                  <a:off x="3218" y="556"/>
                  <a:ext cx="843" cy="134"/>
                  <a:chOff x="189" y="1446"/>
                  <a:chExt cx="2150" cy="343"/>
                </a:xfrm>
              </p:grpSpPr>
              <p:sp>
                <p:nvSpPr>
                  <p:cNvPr id="16441" name="Freeform 58"/>
                  <p:cNvSpPr>
                    <a:spLocks noChangeArrowheads="1"/>
                  </p:cNvSpPr>
                  <p:nvPr/>
                </p:nvSpPr>
                <p:spPr bwMode="auto">
                  <a:xfrm rot="84182" flipH="1">
                    <a:off x="935" y="1466"/>
                    <a:ext cx="1404" cy="219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  <p:sp>
                <p:nvSpPr>
                  <p:cNvPr id="16442" name="Freeform 59"/>
                  <p:cNvSpPr>
                    <a:spLocks noChangeArrowheads="1"/>
                  </p:cNvSpPr>
                  <p:nvPr/>
                </p:nvSpPr>
                <p:spPr bwMode="auto">
                  <a:xfrm rot="84182" flipH="1">
                    <a:off x="189" y="1446"/>
                    <a:ext cx="754" cy="343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</p:grpSp>
            <p:grpSp>
              <p:nvGrpSpPr>
                <p:cNvPr id="16443" name="Group 60"/>
                <p:cNvGrpSpPr>
                  <a:grpSpLocks/>
                </p:cNvGrpSpPr>
                <p:nvPr/>
              </p:nvGrpSpPr>
              <p:grpSpPr bwMode="auto">
                <a:xfrm>
                  <a:off x="3342" y="418"/>
                  <a:ext cx="737" cy="167"/>
                  <a:chOff x="505" y="1094"/>
                  <a:chExt cx="1879" cy="427"/>
                </a:xfrm>
              </p:grpSpPr>
              <p:sp>
                <p:nvSpPr>
                  <p:cNvPr id="16444" name="Freeform 61"/>
                  <p:cNvSpPr>
                    <a:spLocks noChangeArrowheads="1"/>
                  </p:cNvSpPr>
                  <p:nvPr/>
                </p:nvSpPr>
                <p:spPr bwMode="auto">
                  <a:xfrm rot="802576" flipH="1">
                    <a:off x="1151" y="1306"/>
                    <a:ext cx="1233" cy="215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  <p:sp>
                <p:nvSpPr>
                  <p:cNvPr id="16445" name="Freeform 62"/>
                  <p:cNvSpPr>
                    <a:spLocks noChangeArrowheads="1"/>
                  </p:cNvSpPr>
                  <p:nvPr/>
                </p:nvSpPr>
                <p:spPr bwMode="auto">
                  <a:xfrm rot="802576" flipH="1">
                    <a:off x="505" y="1094"/>
                    <a:ext cx="662" cy="338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</p:grpSp>
            <p:grpSp>
              <p:nvGrpSpPr>
                <p:cNvPr id="16446" name="Group 63"/>
                <p:cNvGrpSpPr>
                  <a:grpSpLocks/>
                </p:cNvGrpSpPr>
                <p:nvPr/>
              </p:nvGrpSpPr>
              <p:grpSpPr bwMode="auto">
                <a:xfrm>
                  <a:off x="3386" y="341"/>
                  <a:ext cx="725" cy="218"/>
                  <a:chOff x="616" y="899"/>
                  <a:chExt cx="1850" cy="554"/>
                </a:xfrm>
              </p:grpSpPr>
              <p:sp>
                <p:nvSpPr>
                  <p:cNvPr id="16447" name="Freeform 64"/>
                  <p:cNvSpPr>
                    <a:spLocks noChangeArrowheads="1"/>
                  </p:cNvSpPr>
                  <p:nvPr/>
                </p:nvSpPr>
                <p:spPr bwMode="auto">
                  <a:xfrm rot="1277471" flipH="1">
                    <a:off x="1233" y="1238"/>
                    <a:ext cx="1233" cy="215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  <p:sp>
                <p:nvSpPr>
                  <p:cNvPr id="16448" name="Freeform 65"/>
                  <p:cNvSpPr>
                    <a:spLocks noChangeArrowheads="1"/>
                  </p:cNvSpPr>
                  <p:nvPr/>
                </p:nvSpPr>
                <p:spPr bwMode="auto">
                  <a:xfrm rot="1277471" flipH="1">
                    <a:off x="616" y="899"/>
                    <a:ext cx="662" cy="338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</p:grpSp>
            <p:grpSp>
              <p:nvGrpSpPr>
                <p:cNvPr id="16449" name="Group 66"/>
                <p:cNvGrpSpPr>
                  <a:grpSpLocks/>
                </p:cNvGrpSpPr>
                <p:nvPr/>
              </p:nvGrpSpPr>
              <p:grpSpPr bwMode="auto">
                <a:xfrm>
                  <a:off x="3472" y="231"/>
                  <a:ext cx="693" cy="291"/>
                  <a:chOff x="3472" y="231"/>
                  <a:chExt cx="693" cy="291"/>
                </a:xfrm>
              </p:grpSpPr>
              <p:sp>
                <p:nvSpPr>
                  <p:cNvPr id="16450" name="Freeform 67"/>
                  <p:cNvSpPr>
                    <a:spLocks noChangeArrowheads="1"/>
                  </p:cNvSpPr>
                  <p:nvPr/>
                </p:nvSpPr>
                <p:spPr bwMode="auto">
                  <a:xfrm rot="2028410" flipH="1">
                    <a:off x="3681" y="438"/>
                    <a:ext cx="484" cy="84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  <p:sp>
                <p:nvSpPr>
                  <p:cNvPr id="16451" name="Freeform 68"/>
                  <p:cNvSpPr>
                    <a:spLocks noChangeArrowheads="1"/>
                  </p:cNvSpPr>
                  <p:nvPr/>
                </p:nvSpPr>
                <p:spPr bwMode="auto">
                  <a:xfrm rot="2028410" flipH="1">
                    <a:off x="3472" y="231"/>
                    <a:ext cx="260" cy="132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</p:grpSp>
            <p:grpSp>
              <p:nvGrpSpPr>
                <p:cNvPr id="16452" name="Group 69"/>
                <p:cNvGrpSpPr>
                  <a:grpSpLocks/>
                </p:cNvGrpSpPr>
                <p:nvPr/>
              </p:nvGrpSpPr>
              <p:grpSpPr bwMode="auto">
                <a:xfrm>
                  <a:off x="3554" y="118"/>
                  <a:ext cx="664" cy="349"/>
                  <a:chOff x="3554" y="118"/>
                  <a:chExt cx="664" cy="349"/>
                </a:xfrm>
              </p:grpSpPr>
              <p:sp>
                <p:nvSpPr>
                  <p:cNvPr id="16453" name="Freeform 70"/>
                  <p:cNvSpPr>
                    <a:spLocks noChangeArrowheads="1"/>
                  </p:cNvSpPr>
                  <p:nvPr/>
                </p:nvSpPr>
                <p:spPr bwMode="auto">
                  <a:xfrm rot="2664424" flipH="1">
                    <a:off x="3727" y="383"/>
                    <a:ext cx="491" cy="84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  <p:sp>
                <p:nvSpPr>
                  <p:cNvPr id="16454" name="Freeform 71"/>
                  <p:cNvSpPr>
                    <a:spLocks noChangeArrowheads="1"/>
                  </p:cNvSpPr>
                  <p:nvPr/>
                </p:nvSpPr>
                <p:spPr bwMode="auto">
                  <a:xfrm rot="2664424" flipH="1">
                    <a:off x="3554" y="118"/>
                    <a:ext cx="264" cy="132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</p:grpSp>
            <p:grpSp>
              <p:nvGrpSpPr>
                <p:cNvPr id="16455" name="Group 72"/>
                <p:cNvGrpSpPr>
                  <a:grpSpLocks/>
                </p:cNvGrpSpPr>
                <p:nvPr/>
              </p:nvGrpSpPr>
              <p:grpSpPr bwMode="auto">
                <a:xfrm>
                  <a:off x="3784" y="30"/>
                  <a:ext cx="305" cy="593"/>
                  <a:chOff x="1633" y="104"/>
                  <a:chExt cx="778" cy="1512"/>
                </a:xfrm>
              </p:grpSpPr>
              <p:sp>
                <p:nvSpPr>
                  <p:cNvPr id="16456" name="Freeform 73"/>
                  <p:cNvSpPr>
                    <a:spLocks noChangeArrowheads="1"/>
                  </p:cNvSpPr>
                  <p:nvPr/>
                </p:nvSpPr>
                <p:spPr bwMode="auto">
                  <a:xfrm rot="3473776" flipH="1">
                    <a:off x="1753" y="957"/>
                    <a:ext cx="1100" cy="215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  <p:sp>
                <p:nvSpPr>
                  <p:cNvPr id="16457" name="Freeform 74"/>
                  <p:cNvSpPr>
                    <a:spLocks noChangeArrowheads="1"/>
                  </p:cNvSpPr>
                  <p:nvPr/>
                </p:nvSpPr>
                <p:spPr bwMode="auto">
                  <a:xfrm rot="3473776" flipH="1">
                    <a:off x="1505" y="230"/>
                    <a:ext cx="591" cy="338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</p:grpSp>
            <p:grpSp>
              <p:nvGrpSpPr>
                <p:cNvPr id="16458" name="Group 75"/>
                <p:cNvGrpSpPr>
                  <a:grpSpLocks/>
                </p:cNvGrpSpPr>
                <p:nvPr/>
              </p:nvGrpSpPr>
              <p:grpSpPr bwMode="auto">
                <a:xfrm>
                  <a:off x="3903" y="0"/>
                  <a:ext cx="248" cy="601"/>
                  <a:chOff x="1935" y="28"/>
                  <a:chExt cx="634" cy="1534"/>
                </a:xfrm>
              </p:grpSpPr>
              <p:sp>
                <p:nvSpPr>
                  <p:cNvPr id="16459" name="Freeform 76"/>
                  <p:cNvSpPr>
                    <a:spLocks noChangeArrowheads="1"/>
                  </p:cNvSpPr>
                  <p:nvPr/>
                </p:nvSpPr>
                <p:spPr bwMode="auto">
                  <a:xfrm rot="4126480" flipH="1">
                    <a:off x="1930" y="923"/>
                    <a:ext cx="1061" cy="215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  <p:sp>
                <p:nvSpPr>
                  <p:cNvPr id="16460" name="Freeform 77"/>
                  <p:cNvSpPr>
                    <a:spLocks noChangeArrowheads="1"/>
                  </p:cNvSpPr>
                  <p:nvPr/>
                </p:nvSpPr>
                <p:spPr bwMode="auto">
                  <a:xfrm rot="4126480" flipH="1">
                    <a:off x="1819" y="144"/>
                    <a:ext cx="570" cy="338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</p:grpSp>
            <p:grpSp>
              <p:nvGrpSpPr>
                <p:cNvPr id="16461" name="Group 78"/>
                <p:cNvGrpSpPr>
                  <a:grpSpLocks/>
                </p:cNvGrpSpPr>
                <p:nvPr/>
              </p:nvGrpSpPr>
              <p:grpSpPr bwMode="auto">
                <a:xfrm>
                  <a:off x="4251" y="252"/>
                  <a:ext cx="723" cy="222"/>
                  <a:chOff x="2822" y="672"/>
                  <a:chExt cx="1845" cy="566"/>
                </a:xfrm>
              </p:grpSpPr>
              <p:sp>
                <p:nvSpPr>
                  <p:cNvPr id="16462" name="Freeform 79"/>
                  <p:cNvSpPr>
                    <a:spLocks noChangeArrowheads="1"/>
                  </p:cNvSpPr>
                  <p:nvPr/>
                </p:nvSpPr>
                <p:spPr bwMode="auto">
                  <a:xfrm rot="-1325434">
                    <a:off x="2822" y="1023"/>
                    <a:ext cx="1233" cy="215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  <p:sp>
                <p:nvSpPr>
                  <p:cNvPr id="16463" name="Freeform 80"/>
                  <p:cNvSpPr>
                    <a:spLocks noChangeArrowheads="1"/>
                  </p:cNvSpPr>
                  <p:nvPr/>
                </p:nvSpPr>
                <p:spPr bwMode="auto">
                  <a:xfrm rot="-1325434">
                    <a:off x="4005" y="672"/>
                    <a:ext cx="662" cy="338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</p:grpSp>
            <p:grpSp>
              <p:nvGrpSpPr>
                <p:cNvPr id="16464" name="Group 81"/>
                <p:cNvGrpSpPr>
                  <a:grpSpLocks/>
                </p:cNvGrpSpPr>
                <p:nvPr/>
              </p:nvGrpSpPr>
              <p:grpSpPr bwMode="auto">
                <a:xfrm>
                  <a:off x="4196" y="163"/>
                  <a:ext cx="699" cy="282"/>
                  <a:chOff x="2683" y="445"/>
                  <a:chExt cx="1781" cy="717"/>
                </a:xfrm>
              </p:grpSpPr>
              <p:sp>
                <p:nvSpPr>
                  <p:cNvPr id="16465" name="Freeform 82"/>
                  <p:cNvSpPr>
                    <a:spLocks noChangeArrowheads="1"/>
                  </p:cNvSpPr>
                  <p:nvPr/>
                </p:nvSpPr>
                <p:spPr bwMode="auto">
                  <a:xfrm rot="-1921064">
                    <a:off x="2683" y="947"/>
                    <a:ext cx="1233" cy="215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  <p:sp>
                <p:nvSpPr>
                  <p:cNvPr id="16466" name="Freeform 83"/>
                  <p:cNvSpPr>
                    <a:spLocks noChangeArrowheads="1"/>
                  </p:cNvSpPr>
                  <p:nvPr/>
                </p:nvSpPr>
                <p:spPr bwMode="auto">
                  <a:xfrm rot="-1921064">
                    <a:off x="3802" y="445"/>
                    <a:ext cx="662" cy="338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</p:grpSp>
            <p:sp>
              <p:nvSpPr>
                <p:cNvPr id="16467" name="Freeform 84"/>
                <p:cNvSpPr>
                  <a:spLocks noChangeArrowheads="1"/>
                </p:cNvSpPr>
                <p:nvPr/>
              </p:nvSpPr>
              <p:spPr bwMode="auto">
                <a:xfrm rot="4578755" flipH="1">
                  <a:off x="3967" y="371"/>
                  <a:ext cx="403" cy="57"/>
                </a:xfrm>
                <a:custGeom>
                  <a:avLst/>
                  <a:gdLst>
                    <a:gd name="T0" fmla="*/ 0 w 2736"/>
                    <a:gd name="T1" fmla="*/ 504 h 504"/>
                    <a:gd name="T2" fmla="*/ 864 w 2736"/>
                    <a:gd name="T3" fmla="*/ 168 h 504"/>
                    <a:gd name="T4" fmla="*/ 1776 w 2736"/>
                    <a:gd name="T5" fmla="*/ 24 h 504"/>
                    <a:gd name="T6" fmla="*/ 2736 w 2736"/>
                    <a:gd name="T7" fmla="*/ 24 h 504"/>
                    <a:gd name="T8" fmla="*/ 2720 w 2736"/>
                    <a:gd name="T9" fmla="*/ 103 h 504"/>
                    <a:gd name="T10" fmla="*/ 1764 w 2736"/>
                    <a:gd name="T11" fmla="*/ 103 h 504"/>
                    <a:gd name="T12" fmla="*/ 654 w 2736"/>
                    <a:gd name="T13" fmla="*/ 292 h 504"/>
                    <a:gd name="T14" fmla="*/ 0 w 2736"/>
                    <a:gd name="T15" fmla="*/ 504 h 5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2736" h="504">
                      <a:moveTo>
                        <a:pt x="0" y="504"/>
                      </a:moveTo>
                      <a:cubicBezTo>
                        <a:pt x="24" y="488"/>
                        <a:pt x="568" y="248"/>
                        <a:pt x="864" y="168"/>
                      </a:cubicBezTo>
                      <a:cubicBezTo>
                        <a:pt x="1160" y="88"/>
                        <a:pt x="1464" y="48"/>
                        <a:pt x="1776" y="24"/>
                      </a:cubicBezTo>
                      <a:cubicBezTo>
                        <a:pt x="2088" y="0"/>
                        <a:pt x="2579" y="11"/>
                        <a:pt x="2736" y="24"/>
                      </a:cubicBezTo>
                      <a:lnTo>
                        <a:pt x="2720" y="103"/>
                      </a:lnTo>
                      <a:cubicBezTo>
                        <a:pt x="2558" y="116"/>
                        <a:pt x="2108" y="71"/>
                        <a:pt x="1764" y="103"/>
                      </a:cubicBezTo>
                      <a:cubicBezTo>
                        <a:pt x="1209" y="136"/>
                        <a:pt x="998" y="192"/>
                        <a:pt x="654" y="292"/>
                      </a:cubicBezTo>
                      <a:cubicBezTo>
                        <a:pt x="358" y="356"/>
                        <a:pt x="136" y="460"/>
                        <a:pt x="0" y="50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folHlink"/>
                    </a:gs>
                    <a:gs pos="100000">
                      <a:schemeClr val="accent2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vi-VN">
                    <a:latin typeface=".VnArial Narrow" pitchFamily="34" charset="0"/>
                  </a:endParaRPr>
                </a:p>
              </p:txBody>
            </p:sp>
            <p:sp>
              <p:nvSpPr>
                <p:cNvPr id="16468" name="Freeform 85"/>
                <p:cNvSpPr>
                  <a:spLocks noChangeArrowheads="1"/>
                </p:cNvSpPr>
                <p:nvPr/>
              </p:nvSpPr>
              <p:spPr bwMode="auto">
                <a:xfrm rot="4578755" flipH="1">
                  <a:off x="3977" y="77"/>
                  <a:ext cx="216" cy="90"/>
                </a:xfrm>
                <a:custGeom>
                  <a:avLst/>
                  <a:gdLst>
                    <a:gd name="T0" fmla="*/ 5 w 1769"/>
                    <a:gd name="T1" fmla="*/ 8 h 791"/>
                    <a:gd name="T2" fmla="*/ 485 w 1769"/>
                    <a:gd name="T3" fmla="*/ 56 h 791"/>
                    <a:gd name="T4" fmla="*/ 1157 w 1769"/>
                    <a:gd name="T5" fmla="*/ 200 h 791"/>
                    <a:gd name="T6" fmla="*/ 1611 w 1769"/>
                    <a:gd name="T7" fmla="*/ 432 h 791"/>
                    <a:gd name="T8" fmla="*/ 1756 w 1769"/>
                    <a:gd name="T9" fmla="*/ 609 h 791"/>
                    <a:gd name="T10" fmla="*/ 1689 w 1769"/>
                    <a:gd name="T11" fmla="*/ 787 h 791"/>
                    <a:gd name="T12" fmla="*/ 1589 w 1769"/>
                    <a:gd name="T13" fmla="*/ 632 h 791"/>
                    <a:gd name="T14" fmla="*/ 1389 w 1769"/>
                    <a:gd name="T15" fmla="*/ 454 h 791"/>
                    <a:gd name="T16" fmla="*/ 1109 w 1769"/>
                    <a:gd name="T17" fmla="*/ 296 h 791"/>
                    <a:gd name="T18" fmla="*/ 581 w 1769"/>
                    <a:gd name="T19" fmla="*/ 152 h 791"/>
                    <a:gd name="T20" fmla="*/ 0 w 1769"/>
                    <a:gd name="T21" fmla="*/ 76 h 791"/>
                    <a:gd name="T22" fmla="*/ 5 w 1769"/>
                    <a:gd name="T23" fmla="*/ 8 h 79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769" h="791">
                      <a:moveTo>
                        <a:pt x="5" y="8"/>
                      </a:moveTo>
                      <a:cubicBezTo>
                        <a:pt x="85" y="0"/>
                        <a:pt x="293" y="24"/>
                        <a:pt x="485" y="56"/>
                      </a:cubicBezTo>
                      <a:cubicBezTo>
                        <a:pt x="677" y="88"/>
                        <a:pt x="969" y="137"/>
                        <a:pt x="1157" y="200"/>
                      </a:cubicBezTo>
                      <a:cubicBezTo>
                        <a:pt x="1345" y="263"/>
                        <a:pt x="1511" y="364"/>
                        <a:pt x="1611" y="432"/>
                      </a:cubicBezTo>
                      <a:cubicBezTo>
                        <a:pt x="1711" y="500"/>
                        <a:pt x="1743" y="550"/>
                        <a:pt x="1756" y="609"/>
                      </a:cubicBezTo>
                      <a:cubicBezTo>
                        <a:pt x="1769" y="668"/>
                        <a:pt x="1717" y="783"/>
                        <a:pt x="1689" y="787"/>
                      </a:cubicBezTo>
                      <a:cubicBezTo>
                        <a:pt x="1661" y="791"/>
                        <a:pt x="1639" y="687"/>
                        <a:pt x="1589" y="632"/>
                      </a:cubicBezTo>
                      <a:cubicBezTo>
                        <a:pt x="1539" y="577"/>
                        <a:pt x="1469" y="510"/>
                        <a:pt x="1389" y="454"/>
                      </a:cubicBezTo>
                      <a:cubicBezTo>
                        <a:pt x="1309" y="398"/>
                        <a:pt x="1244" y="346"/>
                        <a:pt x="1109" y="296"/>
                      </a:cubicBezTo>
                      <a:cubicBezTo>
                        <a:pt x="974" y="246"/>
                        <a:pt x="766" y="189"/>
                        <a:pt x="581" y="152"/>
                      </a:cubicBezTo>
                      <a:cubicBezTo>
                        <a:pt x="396" y="115"/>
                        <a:pt x="96" y="100"/>
                        <a:pt x="0" y="76"/>
                      </a:cubicBezTo>
                      <a:lnTo>
                        <a:pt x="5" y="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folHlink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vi-VN">
                    <a:latin typeface=".VnArial Narrow" pitchFamily="34" charset="0"/>
                  </a:endParaRPr>
                </a:p>
              </p:txBody>
            </p:sp>
            <p:grpSp>
              <p:nvGrpSpPr>
                <p:cNvPr id="16469" name="Group 86"/>
                <p:cNvGrpSpPr>
                  <a:grpSpLocks/>
                </p:cNvGrpSpPr>
                <p:nvPr/>
              </p:nvGrpSpPr>
              <p:grpSpPr bwMode="auto">
                <a:xfrm>
                  <a:off x="4242" y="5"/>
                  <a:ext cx="251" cy="596"/>
                  <a:chOff x="2800" y="41"/>
                  <a:chExt cx="640" cy="1520"/>
                </a:xfrm>
              </p:grpSpPr>
              <p:sp>
                <p:nvSpPr>
                  <p:cNvPr id="16470" name="Freeform 87"/>
                  <p:cNvSpPr>
                    <a:spLocks noChangeArrowheads="1"/>
                  </p:cNvSpPr>
                  <p:nvPr/>
                </p:nvSpPr>
                <p:spPr bwMode="auto">
                  <a:xfrm rot="-3857755">
                    <a:off x="2361" y="938"/>
                    <a:ext cx="1062" cy="184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  <p:sp>
                <p:nvSpPr>
                  <p:cNvPr id="16471" name="Freeform 88"/>
                  <p:cNvSpPr>
                    <a:spLocks noChangeArrowheads="1"/>
                  </p:cNvSpPr>
                  <p:nvPr/>
                </p:nvSpPr>
                <p:spPr bwMode="auto">
                  <a:xfrm rot="-3857755">
                    <a:off x="3010" y="180"/>
                    <a:ext cx="570" cy="289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</p:grpSp>
            <p:grpSp>
              <p:nvGrpSpPr>
                <p:cNvPr id="16472" name="Group 89"/>
                <p:cNvGrpSpPr>
                  <a:grpSpLocks/>
                </p:cNvGrpSpPr>
                <p:nvPr/>
              </p:nvGrpSpPr>
              <p:grpSpPr bwMode="auto">
                <a:xfrm>
                  <a:off x="4295" y="53"/>
                  <a:ext cx="398" cy="574"/>
                  <a:chOff x="2934" y="163"/>
                  <a:chExt cx="1017" cy="1464"/>
                </a:xfrm>
              </p:grpSpPr>
              <p:sp>
                <p:nvSpPr>
                  <p:cNvPr id="16473" name="Freeform 90"/>
                  <p:cNvSpPr>
                    <a:spLocks noChangeArrowheads="1"/>
                  </p:cNvSpPr>
                  <p:nvPr/>
                </p:nvSpPr>
                <p:spPr bwMode="auto">
                  <a:xfrm rot="-2777260">
                    <a:off x="2490" y="914"/>
                    <a:ext cx="1155" cy="270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  <p:sp>
                <p:nvSpPr>
                  <p:cNvPr id="16474" name="Freeform 91"/>
                  <p:cNvSpPr>
                    <a:spLocks noChangeArrowheads="1"/>
                  </p:cNvSpPr>
                  <p:nvPr/>
                </p:nvSpPr>
                <p:spPr bwMode="auto">
                  <a:xfrm rot="-2777260">
                    <a:off x="3429" y="260"/>
                    <a:ext cx="620" cy="423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</p:grpSp>
            <p:grpSp>
              <p:nvGrpSpPr>
                <p:cNvPr id="16475" name="Group 92"/>
                <p:cNvGrpSpPr>
                  <a:grpSpLocks/>
                </p:cNvGrpSpPr>
                <p:nvPr/>
              </p:nvGrpSpPr>
              <p:grpSpPr bwMode="auto">
                <a:xfrm>
                  <a:off x="4215" y="2"/>
                  <a:ext cx="95" cy="567"/>
                  <a:chOff x="2730" y="32"/>
                  <a:chExt cx="243" cy="1448"/>
                </a:xfrm>
              </p:grpSpPr>
              <p:sp>
                <p:nvSpPr>
                  <p:cNvPr id="16476" name="Freeform 93"/>
                  <p:cNvSpPr>
                    <a:spLocks noChangeArrowheads="1"/>
                  </p:cNvSpPr>
                  <p:nvPr/>
                </p:nvSpPr>
                <p:spPr bwMode="auto">
                  <a:xfrm rot="-4903748">
                    <a:off x="2296" y="960"/>
                    <a:ext cx="954" cy="86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  <p:sp>
                <p:nvSpPr>
                  <p:cNvPr id="16477" name="Freeform 94"/>
                  <p:cNvSpPr>
                    <a:spLocks noChangeArrowheads="1"/>
                  </p:cNvSpPr>
                  <p:nvPr/>
                </p:nvSpPr>
                <p:spPr bwMode="auto">
                  <a:xfrm rot="-4903748">
                    <a:off x="2649" y="219"/>
                    <a:ext cx="512" cy="135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</p:grpSp>
            <p:grpSp>
              <p:nvGrpSpPr>
                <p:cNvPr id="16478" name="Group 95"/>
                <p:cNvGrpSpPr>
                  <a:grpSpLocks/>
                </p:cNvGrpSpPr>
                <p:nvPr/>
              </p:nvGrpSpPr>
              <p:grpSpPr bwMode="auto">
                <a:xfrm>
                  <a:off x="3514" y="683"/>
                  <a:ext cx="425" cy="960"/>
                  <a:chOff x="943" y="1769"/>
                  <a:chExt cx="1085" cy="2450"/>
                </a:xfrm>
              </p:grpSpPr>
              <p:sp>
                <p:nvSpPr>
                  <p:cNvPr id="16479" name="Freeform 96"/>
                  <p:cNvSpPr>
                    <a:spLocks noChangeArrowheads="1"/>
                  </p:cNvSpPr>
                  <p:nvPr/>
                </p:nvSpPr>
                <p:spPr bwMode="auto">
                  <a:xfrm rot="18335692" flipH="1">
                    <a:off x="1010" y="2475"/>
                    <a:ext cx="1724" cy="312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  <p:sp>
                <p:nvSpPr>
                  <p:cNvPr id="16480" name="Freeform 97"/>
                  <p:cNvSpPr>
                    <a:spLocks noChangeArrowheads="1"/>
                  </p:cNvSpPr>
                  <p:nvPr/>
                </p:nvSpPr>
                <p:spPr bwMode="auto">
                  <a:xfrm rot="18335692" flipH="1">
                    <a:off x="724" y="3511"/>
                    <a:ext cx="925" cy="490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</p:grpSp>
            <p:grpSp>
              <p:nvGrpSpPr>
                <p:cNvPr id="16481" name="Group 98"/>
                <p:cNvGrpSpPr>
                  <a:grpSpLocks/>
                </p:cNvGrpSpPr>
                <p:nvPr/>
              </p:nvGrpSpPr>
              <p:grpSpPr bwMode="auto">
                <a:xfrm>
                  <a:off x="3715" y="748"/>
                  <a:ext cx="300" cy="930"/>
                  <a:chOff x="1455" y="1936"/>
                  <a:chExt cx="766" cy="2373"/>
                </a:xfrm>
              </p:grpSpPr>
              <p:sp>
                <p:nvSpPr>
                  <p:cNvPr id="16482" name="Freeform 99"/>
                  <p:cNvSpPr>
                    <a:spLocks noChangeArrowheads="1"/>
                  </p:cNvSpPr>
                  <p:nvPr/>
                </p:nvSpPr>
                <p:spPr bwMode="auto">
                  <a:xfrm rot="17542885" flipH="1">
                    <a:off x="1266" y="2577"/>
                    <a:ext cx="1595" cy="312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  <p:sp>
                <p:nvSpPr>
                  <p:cNvPr id="16483" name="Freeform 100"/>
                  <p:cNvSpPr>
                    <a:spLocks noChangeArrowheads="1"/>
                  </p:cNvSpPr>
                  <p:nvPr/>
                </p:nvSpPr>
                <p:spPr bwMode="auto">
                  <a:xfrm rot="17542885" flipH="1">
                    <a:off x="1272" y="3636"/>
                    <a:ext cx="856" cy="490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</p:grpSp>
            <p:grpSp>
              <p:nvGrpSpPr>
                <p:cNvPr id="16484" name="Group 101"/>
                <p:cNvGrpSpPr>
                  <a:grpSpLocks/>
                </p:cNvGrpSpPr>
                <p:nvPr/>
              </p:nvGrpSpPr>
              <p:grpSpPr bwMode="auto">
                <a:xfrm rot="88588">
                  <a:off x="3923" y="769"/>
                  <a:ext cx="180" cy="913"/>
                  <a:chOff x="1956" y="1990"/>
                  <a:chExt cx="492" cy="2604"/>
                </a:xfrm>
              </p:grpSpPr>
              <p:sp>
                <p:nvSpPr>
                  <p:cNvPr id="16485" name="Freeform 102"/>
                  <p:cNvSpPr>
                    <a:spLocks noChangeArrowheads="1"/>
                  </p:cNvSpPr>
                  <p:nvPr/>
                </p:nvSpPr>
                <p:spPr bwMode="auto">
                  <a:xfrm rot="16782062" flipH="1">
                    <a:off x="1441" y="2694"/>
                    <a:ext cx="1711" cy="301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  <p:sp>
                <p:nvSpPr>
                  <p:cNvPr id="16486" name="Freeform 103"/>
                  <p:cNvSpPr>
                    <a:spLocks noChangeArrowheads="1"/>
                  </p:cNvSpPr>
                  <p:nvPr/>
                </p:nvSpPr>
                <p:spPr bwMode="auto">
                  <a:xfrm rot="16782062" flipH="1">
                    <a:off x="1733" y="3897"/>
                    <a:ext cx="918" cy="473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</p:grpSp>
            <p:grpSp>
              <p:nvGrpSpPr>
                <p:cNvPr id="16487" name="Group 104"/>
                <p:cNvGrpSpPr>
                  <a:grpSpLocks/>
                </p:cNvGrpSpPr>
                <p:nvPr/>
              </p:nvGrpSpPr>
              <p:grpSpPr bwMode="auto">
                <a:xfrm>
                  <a:off x="4451" y="662"/>
                  <a:ext cx="442" cy="951"/>
                  <a:chOff x="3334" y="1717"/>
                  <a:chExt cx="1125" cy="2426"/>
                </a:xfrm>
              </p:grpSpPr>
              <p:sp>
                <p:nvSpPr>
                  <p:cNvPr id="16488" name="Freeform 105"/>
                  <p:cNvSpPr>
                    <a:spLocks noChangeArrowheads="1"/>
                  </p:cNvSpPr>
                  <p:nvPr/>
                </p:nvSpPr>
                <p:spPr bwMode="auto">
                  <a:xfrm rot="3144576">
                    <a:off x="2628" y="2423"/>
                    <a:ext cx="1724" cy="312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  <p:sp>
                <p:nvSpPr>
                  <p:cNvPr id="16489" name="Freeform 106"/>
                  <p:cNvSpPr>
                    <a:spLocks noChangeArrowheads="1"/>
                  </p:cNvSpPr>
                  <p:nvPr/>
                </p:nvSpPr>
                <p:spPr bwMode="auto">
                  <a:xfrm rot="3144576">
                    <a:off x="3750" y="3435"/>
                    <a:ext cx="925" cy="490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</p:grpSp>
            <p:grpSp>
              <p:nvGrpSpPr>
                <p:cNvPr id="16490" name="Group 107"/>
                <p:cNvGrpSpPr>
                  <a:grpSpLocks/>
                </p:cNvGrpSpPr>
                <p:nvPr/>
              </p:nvGrpSpPr>
              <p:grpSpPr bwMode="auto">
                <a:xfrm>
                  <a:off x="4391" y="721"/>
                  <a:ext cx="347" cy="951"/>
                  <a:chOff x="3181" y="1866"/>
                  <a:chExt cx="883" cy="2426"/>
                </a:xfrm>
              </p:grpSpPr>
              <p:sp>
                <p:nvSpPr>
                  <p:cNvPr id="16491" name="Freeform 108"/>
                  <p:cNvSpPr>
                    <a:spLocks noChangeArrowheads="1"/>
                  </p:cNvSpPr>
                  <p:nvPr/>
                </p:nvSpPr>
                <p:spPr bwMode="auto">
                  <a:xfrm rot="3745735">
                    <a:off x="2505" y="2540"/>
                    <a:ext cx="1650" cy="299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  <p:sp>
                <p:nvSpPr>
                  <p:cNvPr id="16492" name="Freeform 109"/>
                  <p:cNvSpPr>
                    <a:spLocks noChangeArrowheads="1"/>
                  </p:cNvSpPr>
                  <p:nvPr/>
                </p:nvSpPr>
                <p:spPr bwMode="auto">
                  <a:xfrm rot="3745735">
                    <a:off x="3386" y="3614"/>
                    <a:ext cx="885" cy="469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</p:grpSp>
            <p:grpSp>
              <p:nvGrpSpPr>
                <p:cNvPr id="16493" name="Group 110"/>
                <p:cNvGrpSpPr>
                  <a:grpSpLocks/>
                </p:cNvGrpSpPr>
                <p:nvPr/>
              </p:nvGrpSpPr>
              <p:grpSpPr bwMode="auto">
                <a:xfrm>
                  <a:off x="4323" y="767"/>
                  <a:ext cx="243" cy="935"/>
                  <a:chOff x="3006" y="1983"/>
                  <a:chExt cx="619" cy="2386"/>
                </a:xfrm>
              </p:grpSpPr>
              <p:sp>
                <p:nvSpPr>
                  <p:cNvPr id="16494" name="Freeform 111"/>
                  <p:cNvSpPr>
                    <a:spLocks noChangeArrowheads="1"/>
                  </p:cNvSpPr>
                  <p:nvPr/>
                </p:nvSpPr>
                <p:spPr bwMode="auto">
                  <a:xfrm rot="4286818">
                    <a:off x="2327" y="2660"/>
                    <a:ext cx="1601" cy="246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  <p:sp>
                <p:nvSpPr>
                  <p:cNvPr id="16495" name="Freeform 112"/>
                  <p:cNvSpPr>
                    <a:spLocks noChangeArrowheads="1"/>
                  </p:cNvSpPr>
                  <p:nvPr/>
                </p:nvSpPr>
                <p:spPr bwMode="auto">
                  <a:xfrm rot="4286818">
                    <a:off x="3001" y="3746"/>
                    <a:ext cx="859" cy="386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</p:grpSp>
            <p:grpSp>
              <p:nvGrpSpPr>
                <p:cNvPr id="16496" name="Group 113"/>
                <p:cNvGrpSpPr>
                  <a:grpSpLocks/>
                </p:cNvGrpSpPr>
                <p:nvPr/>
              </p:nvGrpSpPr>
              <p:grpSpPr bwMode="auto">
                <a:xfrm>
                  <a:off x="4249" y="813"/>
                  <a:ext cx="159" cy="870"/>
                  <a:chOff x="2819" y="2101"/>
                  <a:chExt cx="405" cy="2219"/>
                </a:xfrm>
              </p:grpSpPr>
              <p:sp>
                <p:nvSpPr>
                  <p:cNvPr id="16497" name="Freeform 114"/>
                  <p:cNvSpPr>
                    <a:spLocks noChangeArrowheads="1"/>
                  </p:cNvSpPr>
                  <p:nvPr/>
                </p:nvSpPr>
                <p:spPr bwMode="auto">
                  <a:xfrm rot="4898956">
                    <a:off x="2205" y="2713"/>
                    <a:ext cx="1471" cy="246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  <p:sp>
                <p:nvSpPr>
                  <p:cNvPr id="16498" name="Freeform 115"/>
                  <p:cNvSpPr>
                    <a:spLocks noChangeArrowheads="1"/>
                  </p:cNvSpPr>
                  <p:nvPr/>
                </p:nvSpPr>
                <p:spPr bwMode="auto">
                  <a:xfrm rot="4898956">
                    <a:off x="2636" y="3732"/>
                    <a:ext cx="790" cy="386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</p:grpSp>
            <p:grpSp>
              <p:nvGrpSpPr>
                <p:cNvPr id="16499" name="Group 116"/>
                <p:cNvGrpSpPr>
                  <a:grpSpLocks/>
                </p:cNvGrpSpPr>
                <p:nvPr/>
              </p:nvGrpSpPr>
              <p:grpSpPr bwMode="auto">
                <a:xfrm>
                  <a:off x="4045" y="826"/>
                  <a:ext cx="167" cy="857"/>
                  <a:chOff x="2287" y="2135"/>
                  <a:chExt cx="426" cy="2185"/>
                </a:xfrm>
              </p:grpSpPr>
              <p:sp>
                <p:nvSpPr>
                  <p:cNvPr id="16500" name="Freeform 117"/>
                  <p:cNvSpPr>
                    <a:spLocks noChangeArrowheads="1"/>
                  </p:cNvSpPr>
                  <p:nvPr/>
                </p:nvSpPr>
                <p:spPr bwMode="auto">
                  <a:xfrm rot="5755659">
                    <a:off x="1899" y="2759"/>
                    <a:ext cx="1437" cy="188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  <p:sp>
                <p:nvSpPr>
                  <p:cNvPr id="16501" name="Freeform 118"/>
                  <p:cNvSpPr>
                    <a:spLocks noChangeArrowheads="1"/>
                  </p:cNvSpPr>
                  <p:nvPr/>
                </p:nvSpPr>
                <p:spPr bwMode="auto">
                  <a:xfrm rot="5755659">
                    <a:off x="2048" y="3786"/>
                    <a:ext cx="771" cy="295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</p:grpSp>
          </p:grpSp>
          <p:sp>
            <p:nvSpPr>
              <p:cNvPr id="16502" name="Freeform 119"/>
              <p:cNvSpPr>
                <a:spLocks noChangeArrowheads="1"/>
              </p:cNvSpPr>
              <p:nvPr/>
            </p:nvSpPr>
            <p:spPr bwMode="auto">
              <a:xfrm flipH="1">
                <a:off x="3873" y="934"/>
                <a:ext cx="191" cy="580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vi-VN">
                  <a:latin typeface=".VnArial Narrow" pitchFamily="34" charset="0"/>
                </a:endParaRPr>
              </a:p>
            </p:txBody>
          </p:sp>
          <p:sp>
            <p:nvSpPr>
              <p:cNvPr id="16503" name="Arc 120"/>
              <p:cNvSpPr>
                <a:spLocks noChangeArrowheads="1"/>
              </p:cNvSpPr>
              <p:nvPr/>
            </p:nvSpPr>
            <p:spPr bwMode="auto">
              <a:xfrm flipH="1">
                <a:off x="3528" y="726"/>
                <a:ext cx="833" cy="903"/>
              </a:xfrm>
              <a:custGeom>
                <a:avLst/>
                <a:gdLst>
                  <a:gd name="T0" fmla="*/ 5466 w 21600"/>
                  <a:gd name="T1" fmla="*/ 0 h 21602"/>
                  <a:gd name="T2" fmla="*/ 21600 w 21600"/>
                  <a:gd name="T3" fmla="*/ 20897 h 21602"/>
                  <a:gd name="T4" fmla="*/ 21588 w 21600"/>
                  <a:gd name="T5" fmla="*/ 21601 h 21602"/>
                  <a:gd name="T6" fmla="*/ 5466 w 21600"/>
                  <a:gd name="T7" fmla="*/ 0 h 21602"/>
                  <a:gd name="T8" fmla="*/ 21600 w 21600"/>
                  <a:gd name="T9" fmla="*/ 20897 h 21602"/>
                  <a:gd name="T10" fmla="*/ 21588 w 21600"/>
                  <a:gd name="T11" fmla="*/ 21601 h 21602"/>
                  <a:gd name="T12" fmla="*/ 0 w 21600"/>
                  <a:gd name="T13" fmla="*/ 20897 h 2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600" h="21602" fill="none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vi-VN">
                  <a:latin typeface=".VnArial Narrow" pitchFamily="34" charset="0"/>
                </a:endParaRPr>
              </a:p>
            </p:txBody>
          </p:sp>
          <p:sp>
            <p:nvSpPr>
              <p:cNvPr id="16504" name="Arc 121"/>
              <p:cNvSpPr>
                <a:spLocks noChangeArrowheads="1"/>
              </p:cNvSpPr>
              <p:nvPr/>
            </p:nvSpPr>
            <p:spPr bwMode="auto">
              <a:xfrm flipV="1">
                <a:off x="4278" y="179"/>
                <a:ext cx="1007" cy="802"/>
              </a:xfrm>
              <a:custGeom>
                <a:avLst/>
                <a:gdLst>
                  <a:gd name="T0" fmla="*/ 36729 w 36729"/>
                  <a:gd name="T1" fmla="*/ 10451 h 21600"/>
                  <a:gd name="T2" fmla="*/ 17826 w 36729"/>
                  <a:gd name="T3" fmla="*/ 21600 h 21600"/>
                  <a:gd name="T4" fmla="*/ -1 w 36729"/>
                  <a:gd name="T5" fmla="*/ 12197 h 21600"/>
                  <a:gd name="T6" fmla="*/ 36729 w 36729"/>
                  <a:gd name="T7" fmla="*/ 10451 h 21600"/>
                  <a:gd name="T8" fmla="*/ 17826 w 36729"/>
                  <a:gd name="T9" fmla="*/ 21600 h 21600"/>
                  <a:gd name="T10" fmla="*/ -1 w 36729"/>
                  <a:gd name="T11" fmla="*/ 12197 h 21600"/>
                  <a:gd name="T12" fmla="*/ 17826 w 36729"/>
                  <a:gd name="T13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729" h="21600" fill="none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</a:path>
                  <a:path w="36729" h="21600" stroke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  <a:lnTo>
                      <a:pt x="17826" y="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vi-VN">
                  <a:latin typeface=".VnArial Narrow" pitchFamily="34" charset="0"/>
                </a:endParaRPr>
              </a:p>
            </p:txBody>
          </p:sp>
          <p:sp>
            <p:nvSpPr>
              <p:cNvPr id="16505" name="Arc 122"/>
              <p:cNvSpPr>
                <a:spLocks noChangeArrowheads="1"/>
              </p:cNvSpPr>
              <p:nvPr/>
            </p:nvSpPr>
            <p:spPr bwMode="auto">
              <a:xfrm flipH="1">
                <a:off x="3612" y="580"/>
                <a:ext cx="487" cy="933"/>
              </a:xfrm>
              <a:custGeom>
                <a:avLst/>
                <a:gdLst>
                  <a:gd name="T0" fmla="*/ 0 w 28940"/>
                  <a:gd name="T1" fmla="*/ 1285 h 22305"/>
                  <a:gd name="T2" fmla="*/ 7340 w 28940"/>
                  <a:gd name="T3" fmla="*/ 0 h 22305"/>
                  <a:gd name="T4" fmla="*/ 28940 w 28940"/>
                  <a:gd name="T5" fmla="*/ 21600 h 22305"/>
                  <a:gd name="T6" fmla="*/ 28928 w 28940"/>
                  <a:gd name="T7" fmla="*/ 22304 h 22305"/>
                  <a:gd name="T8" fmla="*/ 0 w 28940"/>
                  <a:gd name="T9" fmla="*/ 1285 h 22305"/>
                  <a:gd name="T10" fmla="*/ 7340 w 28940"/>
                  <a:gd name="T11" fmla="*/ 0 h 22305"/>
                  <a:gd name="T12" fmla="*/ 28940 w 28940"/>
                  <a:gd name="T13" fmla="*/ 21600 h 22305"/>
                  <a:gd name="T14" fmla="*/ 28928 w 28940"/>
                  <a:gd name="T15" fmla="*/ 22304 h 22305"/>
                  <a:gd name="T16" fmla="*/ 7340 w 28940"/>
                  <a:gd name="T17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8940" h="22305" fill="none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vi-VN">
                  <a:latin typeface=".VnArial Narrow" pitchFamily="34" charset="0"/>
                </a:endParaRPr>
              </a:p>
            </p:txBody>
          </p:sp>
          <p:sp>
            <p:nvSpPr>
              <p:cNvPr id="16506" name="Arc 123"/>
              <p:cNvSpPr>
                <a:spLocks noChangeArrowheads="1"/>
              </p:cNvSpPr>
              <p:nvPr/>
            </p:nvSpPr>
            <p:spPr bwMode="auto">
              <a:xfrm flipH="1">
                <a:off x="3267" y="628"/>
                <a:ext cx="791" cy="932"/>
              </a:xfrm>
              <a:custGeom>
                <a:avLst/>
                <a:gdLst>
                  <a:gd name="T0" fmla="*/ -1 w 30473"/>
                  <a:gd name="T1" fmla="*/ 1906 h 22305"/>
                  <a:gd name="T2" fmla="*/ 8873 w 30473"/>
                  <a:gd name="T3" fmla="*/ 0 h 22305"/>
                  <a:gd name="T4" fmla="*/ 30473 w 30473"/>
                  <a:gd name="T5" fmla="*/ 21600 h 22305"/>
                  <a:gd name="T6" fmla="*/ 30461 w 30473"/>
                  <a:gd name="T7" fmla="*/ 22304 h 22305"/>
                  <a:gd name="T8" fmla="*/ -1 w 30473"/>
                  <a:gd name="T9" fmla="*/ 1906 h 22305"/>
                  <a:gd name="T10" fmla="*/ 8873 w 30473"/>
                  <a:gd name="T11" fmla="*/ 0 h 22305"/>
                  <a:gd name="T12" fmla="*/ 30473 w 30473"/>
                  <a:gd name="T13" fmla="*/ 21600 h 22305"/>
                  <a:gd name="T14" fmla="*/ 30461 w 30473"/>
                  <a:gd name="T15" fmla="*/ 22304 h 22305"/>
                  <a:gd name="T16" fmla="*/ 8873 w 30473"/>
                  <a:gd name="T17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0473" h="22305" fill="none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</a:path>
                  <a:path w="30473" h="22305" stroke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  <a:lnTo>
                      <a:pt x="8873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vi-VN">
                  <a:latin typeface=".VnArial Narrow" pitchFamily="34" charset="0"/>
                </a:endParaRPr>
              </a:p>
            </p:txBody>
          </p:sp>
          <p:sp>
            <p:nvSpPr>
              <p:cNvPr id="16507" name="Arc 124"/>
              <p:cNvSpPr>
                <a:spLocks noChangeArrowheads="1"/>
              </p:cNvSpPr>
              <p:nvPr/>
            </p:nvSpPr>
            <p:spPr bwMode="auto">
              <a:xfrm flipH="1">
                <a:off x="3197" y="458"/>
                <a:ext cx="932" cy="933"/>
              </a:xfrm>
              <a:custGeom>
                <a:avLst/>
                <a:gdLst>
                  <a:gd name="T0" fmla="*/ 0 w 34455"/>
                  <a:gd name="T1" fmla="*/ 4241 h 22305"/>
                  <a:gd name="T2" fmla="*/ 12855 w 34455"/>
                  <a:gd name="T3" fmla="*/ 0 h 22305"/>
                  <a:gd name="T4" fmla="*/ 34455 w 34455"/>
                  <a:gd name="T5" fmla="*/ 21600 h 22305"/>
                  <a:gd name="T6" fmla="*/ 34443 w 34455"/>
                  <a:gd name="T7" fmla="*/ 22304 h 22305"/>
                  <a:gd name="T8" fmla="*/ 0 w 34455"/>
                  <a:gd name="T9" fmla="*/ 4241 h 22305"/>
                  <a:gd name="T10" fmla="*/ 12855 w 34455"/>
                  <a:gd name="T11" fmla="*/ 0 h 22305"/>
                  <a:gd name="T12" fmla="*/ 34455 w 34455"/>
                  <a:gd name="T13" fmla="*/ 21600 h 22305"/>
                  <a:gd name="T14" fmla="*/ 34443 w 34455"/>
                  <a:gd name="T15" fmla="*/ 22304 h 22305"/>
                  <a:gd name="T16" fmla="*/ 12855 w 34455"/>
                  <a:gd name="T17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4455" h="22305" fill="none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vi-VN">
                  <a:latin typeface=".VnArial Narrow" pitchFamily="34" charset="0"/>
                </a:endParaRPr>
              </a:p>
            </p:txBody>
          </p:sp>
          <p:sp>
            <p:nvSpPr>
              <p:cNvPr id="16508" name="Arc 125"/>
              <p:cNvSpPr>
                <a:spLocks noChangeArrowheads="1"/>
              </p:cNvSpPr>
              <p:nvPr/>
            </p:nvSpPr>
            <p:spPr bwMode="auto">
              <a:xfrm>
                <a:off x="4229" y="589"/>
                <a:ext cx="149" cy="933"/>
              </a:xfrm>
              <a:custGeom>
                <a:avLst/>
                <a:gdLst>
                  <a:gd name="T0" fmla="*/ -1 w 34812"/>
                  <a:gd name="T1" fmla="*/ 4511 h 22305"/>
                  <a:gd name="T2" fmla="*/ 13212 w 34812"/>
                  <a:gd name="T3" fmla="*/ 0 h 22305"/>
                  <a:gd name="T4" fmla="*/ 34812 w 34812"/>
                  <a:gd name="T5" fmla="*/ 21600 h 22305"/>
                  <a:gd name="T6" fmla="*/ 34800 w 34812"/>
                  <a:gd name="T7" fmla="*/ 22304 h 22305"/>
                  <a:gd name="T8" fmla="*/ -1 w 34812"/>
                  <a:gd name="T9" fmla="*/ 4511 h 22305"/>
                  <a:gd name="T10" fmla="*/ 13212 w 34812"/>
                  <a:gd name="T11" fmla="*/ 0 h 22305"/>
                  <a:gd name="T12" fmla="*/ 34812 w 34812"/>
                  <a:gd name="T13" fmla="*/ 21600 h 22305"/>
                  <a:gd name="T14" fmla="*/ 34800 w 34812"/>
                  <a:gd name="T15" fmla="*/ 22304 h 22305"/>
                  <a:gd name="T16" fmla="*/ 13212 w 34812"/>
                  <a:gd name="T17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4812" h="22305" fill="none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vi-VN">
                  <a:latin typeface=".VnArial Narrow" pitchFamily="34" charset="0"/>
                </a:endParaRPr>
              </a:p>
            </p:txBody>
          </p:sp>
          <p:sp>
            <p:nvSpPr>
              <p:cNvPr id="16509" name="Arc 126"/>
              <p:cNvSpPr>
                <a:spLocks noChangeArrowheads="1"/>
              </p:cNvSpPr>
              <p:nvPr/>
            </p:nvSpPr>
            <p:spPr bwMode="auto">
              <a:xfrm>
                <a:off x="4268" y="585"/>
                <a:ext cx="394" cy="933"/>
              </a:xfrm>
              <a:custGeom>
                <a:avLst/>
                <a:gdLst>
                  <a:gd name="T0" fmla="*/ -1 w 34812"/>
                  <a:gd name="T1" fmla="*/ 4511 h 22305"/>
                  <a:gd name="T2" fmla="*/ 13212 w 34812"/>
                  <a:gd name="T3" fmla="*/ 0 h 22305"/>
                  <a:gd name="T4" fmla="*/ 34812 w 34812"/>
                  <a:gd name="T5" fmla="*/ 21600 h 22305"/>
                  <a:gd name="T6" fmla="*/ 34800 w 34812"/>
                  <a:gd name="T7" fmla="*/ 22304 h 22305"/>
                  <a:gd name="T8" fmla="*/ -1 w 34812"/>
                  <a:gd name="T9" fmla="*/ 4511 h 22305"/>
                  <a:gd name="T10" fmla="*/ 13212 w 34812"/>
                  <a:gd name="T11" fmla="*/ 0 h 22305"/>
                  <a:gd name="T12" fmla="*/ 34812 w 34812"/>
                  <a:gd name="T13" fmla="*/ 21600 h 22305"/>
                  <a:gd name="T14" fmla="*/ 34800 w 34812"/>
                  <a:gd name="T15" fmla="*/ 22304 h 22305"/>
                  <a:gd name="T16" fmla="*/ 13212 w 34812"/>
                  <a:gd name="T17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4812" h="22305" fill="none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vi-VN">
                  <a:latin typeface=".VnArial Narrow" pitchFamily="34" charset="0"/>
                </a:endParaRPr>
              </a:p>
            </p:txBody>
          </p:sp>
          <p:sp>
            <p:nvSpPr>
              <p:cNvPr id="16510" name="Arc 127"/>
              <p:cNvSpPr>
                <a:spLocks noChangeArrowheads="1"/>
              </p:cNvSpPr>
              <p:nvPr/>
            </p:nvSpPr>
            <p:spPr bwMode="auto">
              <a:xfrm>
                <a:off x="4303" y="463"/>
                <a:ext cx="559" cy="933"/>
              </a:xfrm>
              <a:custGeom>
                <a:avLst/>
                <a:gdLst>
                  <a:gd name="T0" fmla="*/ -1 w 34812"/>
                  <a:gd name="T1" fmla="*/ 4511 h 22305"/>
                  <a:gd name="T2" fmla="*/ 13212 w 34812"/>
                  <a:gd name="T3" fmla="*/ 0 h 22305"/>
                  <a:gd name="T4" fmla="*/ 34812 w 34812"/>
                  <a:gd name="T5" fmla="*/ 21600 h 22305"/>
                  <a:gd name="T6" fmla="*/ 34800 w 34812"/>
                  <a:gd name="T7" fmla="*/ 22304 h 22305"/>
                  <a:gd name="T8" fmla="*/ -1 w 34812"/>
                  <a:gd name="T9" fmla="*/ 4511 h 22305"/>
                  <a:gd name="T10" fmla="*/ 13212 w 34812"/>
                  <a:gd name="T11" fmla="*/ 0 h 22305"/>
                  <a:gd name="T12" fmla="*/ 34812 w 34812"/>
                  <a:gd name="T13" fmla="*/ 21600 h 22305"/>
                  <a:gd name="T14" fmla="*/ 34800 w 34812"/>
                  <a:gd name="T15" fmla="*/ 22304 h 22305"/>
                  <a:gd name="T16" fmla="*/ 13212 w 34812"/>
                  <a:gd name="T17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4812" h="22305" fill="none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vi-VN">
                  <a:latin typeface=".VnArial Narrow" pitchFamily="34" charset="0"/>
                </a:endParaRPr>
              </a:p>
            </p:txBody>
          </p:sp>
          <p:sp>
            <p:nvSpPr>
              <p:cNvPr id="16511" name="Freeform 128"/>
              <p:cNvSpPr>
                <a:spLocks noChangeArrowheads="1"/>
              </p:cNvSpPr>
              <p:nvPr/>
            </p:nvSpPr>
            <p:spPr bwMode="auto">
              <a:xfrm>
                <a:off x="4410" y="1033"/>
                <a:ext cx="190" cy="580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vi-VN">
                  <a:latin typeface=".VnArial Narrow" pitchFamily="34" charset="0"/>
                </a:endParaRPr>
              </a:p>
            </p:txBody>
          </p:sp>
          <p:sp>
            <p:nvSpPr>
              <p:cNvPr id="16512" name="Freeform 129"/>
              <p:cNvSpPr>
                <a:spLocks noChangeArrowheads="1"/>
              </p:cNvSpPr>
              <p:nvPr/>
            </p:nvSpPr>
            <p:spPr bwMode="auto">
              <a:xfrm rot="19660755" flipV="1">
                <a:off x="4114" y="843"/>
                <a:ext cx="173" cy="328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vi-VN">
                  <a:latin typeface=".VnArial Narrow" pitchFamily="34" charset="0"/>
                </a:endParaRPr>
              </a:p>
            </p:txBody>
          </p:sp>
          <p:sp>
            <p:nvSpPr>
              <p:cNvPr id="16513" name="Arc 130"/>
              <p:cNvSpPr>
                <a:spLocks noChangeArrowheads="1"/>
              </p:cNvSpPr>
              <p:nvPr/>
            </p:nvSpPr>
            <p:spPr bwMode="auto">
              <a:xfrm flipH="1">
                <a:off x="3144" y="319"/>
                <a:ext cx="996" cy="933"/>
              </a:xfrm>
              <a:custGeom>
                <a:avLst/>
                <a:gdLst>
                  <a:gd name="T0" fmla="*/ 0 w 36830"/>
                  <a:gd name="T1" fmla="*/ 6283 h 22305"/>
                  <a:gd name="T2" fmla="*/ 15230 w 36830"/>
                  <a:gd name="T3" fmla="*/ 0 h 22305"/>
                  <a:gd name="T4" fmla="*/ 36830 w 36830"/>
                  <a:gd name="T5" fmla="*/ 21600 h 22305"/>
                  <a:gd name="T6" fmla="*/ 36818 w 36830"/>
                  <a:gd name="T7" fmla="*/ 22304 h 22305"/>
                  <a:gd name="T8" fmla="*/ 0 w 36830"/>
                  <a:gd name="T9" fmla="*/ 6283 h 22305"/>
                  <a:gd name="T10" fmla="*/ 15230 w 36830"/>
                  <a:gd name="T11" fmla="*/ 0 h 22305"/>
                  <a:gd name="T12" fmla="*/ 36830 w 36830"/>
                  <a:gd name="T13" fmla="*/ 21600 h 22305"/>
                  <a:gd name="T14" fmla="*/ 36818 w 36830"/>
                  <a:gd name="T15" fmla="*/ 22304 h 22305"/>
                  <a:gd name="T16" fmla="*/ 15230 w 36830"/>
                  <a:gd name="T17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6830" h="22305" fill="none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</a:path>
                  <a:path w="36830" h="22305" stroke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  <a:lnTo>
                      <a:pt x="1523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vi-VN">
                  <a:latin typeface=".VnArial Narrow" pitchFamily="34" charset="0"/>
                </a:endParaRPr>
              </a:p>
            </p:txBody>
          </p:sp>
          <p:sp>
            <p:nvSpPr>
              <p:cNvPr id="16514" name="Arc 131"/>
              <p:cNvSpPr>
                <a:spLocks noChangeArrowheads="1"/>
              </p:cNvSpPr>
              <p:nvPr/>
            </p:nvSpPr>
            <p:spPr bwMode="auto">
              <a:xfrm flipH="1">
                <a:off x="3425" y="123"/>
                <a:ext cx="725" cy="903"/>
              </a:xfrm>
              <a:custGeom>
                <a:avLst/>
                <a:gdLst>
                  <a:gd name="T0" fmla="*/ -1 w 31881"/>
                  <a:gd name="T1" fmla="*/ 10015 h 21600"/>
                  <a:gd name="T2" fmla="*/ 18231 w 31881"/>
                  <a:gd name="T3" fmla="*/ 0 h 21600"/>
                  <a:gd name="T4" fmla="*/ 31881 w 31881"/>
                  <a:gd name="T5" fmla="*/ 4859 h 21600"/>
                  <a:gd name="T6" fmla="*/ -1 w 31881"/>
                  <a:gd name="T7" fmla="*/ 10015 h 21600"/>
                  <a:gd name="T8" fmla="*/ 18231 w 31881"/>
                  <a:gd name="T9" fmla="*/ 0 h 21600"/>
                  <a:gd name="T10" fmla="*/ 31881 w 31881"/>
                  <a:gd name="T11" fmla="*/ 4859 h 21600"/>
                  <a:gd name="T12" fmla="*/ 18231 w 31881"/>
                  <a:gd name="T13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1881" h="21600" fill="none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</a:path>
                  <a:path w="31881" h="21600" stroke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  <a:lnTo>
                      <a:pt x="18231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vi-VN">
                  <a:latin typeface=".VnArial Narrow" pitchFamily="34" charset="0"/>
                </a:endParaRPr>
              </a:p>
            </p:txBody>
          </p:sp>
          <p:sp>
            <p:nvSpPr>
              <p:cNvPr id="16515" name="Arc 132"/>
              <p:cNvSpPr>
                <a:spLocks noChangeArrowheads="1"/>
              </p:cNvSpPr>
              <p:nvPr/>
            </p:nvSpPr>
            <p:spPr bwMode="auto">
              <a:xfrm>
                <a:off x="4199" y="502"/>
                <a:ext cx="299" cy="904"/>
              </a:xfrm>
              <a:custGeom>
                <a:avLst/>
                <a:gdLst>
                  <a:gd name="T0" fmla="*/ -1 w 31146"/>
                  <a:gd name="T1" fmla="*/ 4511 h 21600"/>
                  <a:gd name="T2" fmla="*/ 13212 w 31146"/>
                  <a:gd name="T3" fmla="*/ 0 h 21600"/>
                  <a:gd name="T4" fmla="*/ 31145 w 31146"/>
                  <a:gd name="T5" fmla="*/ 9561 h 21600"/>
                  <a:gd name="T6" fmla="*/ -1 w 31146"/>
                  <a:gd name="T7" fmla="*/ 4511 h 21600"/>
                  <a:gd name="T8" fmla="*/ 13212 w 31146"/>
                  <a:gd name="T9" fmla="*/ 0 h 21600"/>
                  <a:gd name="T10" fmla="*/ 31145 w 31146"/>
                  <a:gd name="T11" fmla="*/ 9561 h 21600"/>
                  <a:gd name="T12" fmla="*/ 13212 w 31146"/>
                  <a:gd name="T13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1146" h="21600" fill="none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</a:path>
                  <a:path w="31146" h="21600" stroke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vi-VN">
                  <a:latin typeface=".VnArial Narrow" pitchFamily="34" charset="0"/>
                </a:endParaRPr>
              </a:p>
            </p:txBody>
          </p:sp>
          <p:sp>
            <p:nvSpPr>
              <p:cNvPr id="16516" name="Freeform 133"/>
              <p:cNvSpPr>
                <a:spLocks noChangeArrowheads="1"/>
              </p:cNvSpPr>
              <p:nvPr/>
            </p:nvSpPr>
            <p:spPr bwMode="auto">
              <a:xfrm flipH="1">
                <a:off x="3307" y="982"/>
                <a:ext cx="425" cy="597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vi-VN">
                  <a:latin typeface=".VnArial Narrow" pitchFamily="34" charset="0"/>
                </a:endParaRPr>
              </a:p>
            </p:txBody>
          </p:sp>
          <p:sp>
            <p:nvSpPr>
              <p:cNvPr id="16517" name="Freeform 134"/>
              <p:cNvSpPr>
                <a:spLocks noChangeArrowheads="1"/>
              </p:cNvSpPr>
              <p:nvPr/>
            </p:nvSpPr>
            <p:spPr bwMode="auto">
              <a:xfrm flipH="1">
                <a:off x="3507" y="350"/>
                <a:ext cx="273" cy="598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vi-VN">
                  <a:latin typeface=".VnArial Narrow" pitchFamily="34" charset="0"/>
                </a:endParaRPr>
              </a:p>
            </p:txBody>
          </p:sp>
          <p:sp>
            <p:nvSpPr>
              <p:cNvPr id="16518" name="Freeform 135"/>
              <p:cNvSpPr>
                <a:spLocks noChangeArrowheads="1"/>
              </p:cNvSpPr>
              <p:nvPr/>
            </p:nvSpPr>
            <p:spPr bwMode="auto">
              <a:xfrm flipH="1">
                <a:off x="3821" y="172"/>
                <a:ext cx="164" cy="597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vi-VN">
                  <a:latin typeface=".VnArial Narrow" pitchFamily="34" charset="0"/>
                </a:endParaRPr>
              </a:p>
            </p:txBody>
          </p:sp>
          <p:sp>
            <p:nvSpPr>
              <p:cNvPr id="16519" name="Freeform 136"/>
              <p:cNvSpPr>
                <a:spLocks noChangeArrowheads="1"/>
              </p:cNvSpPr>
              <p:nvPr/>
            </p:nvSpPr>
            <p:spPr bwMode="auto">
              <a:xfrm>
                <a:off x="4841" y="894"/>
                <a:ext cx="395" cy="628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vi-VN">
                  <a:latin typeface=".VnArial Narrow" pitchFamily="34" charset="0"/>
                </a:endParaRPr>
              </a:p>
            </p:txBody>
          </p:sp>
          <p:sp>
            <p:nvSpPr>
              <p:cNvPr id="16520" name="Freeform 137"/>
              <p:cNvSpPr>
                <a:spLocks noChangeArrowheads="1"/>
              </p:cNvSpPr>
              <p:nvPr/>
            </p:nvSpPr>
            <p:spPr bwMode="auto">
              <a:xfrm>
                <a:off x="4636" y="576"/>
                <a:ext cx="595" cy="419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vi-VN">
                  <a:latin typeface=".VnArial Narrow" pitchFamily="34" charset="0"/>
                </a:endParaRPr>
              </a:p>
            </p:txBody>
          </p:sp>
          <p:sp>
            <p:nvSpPr>
              <p:cNvPr id="16521" name="Freeform 138"/>
              <p:cNvSpPr>
                <a:spLocks noChangeArrowheads="1"/>
              </p:cNvSpPr>
              <p:nvPr/>
            </p:nvSpPr>
            <p:spPr bwMode="auto">
              <a:xfrm>
                <a:off x="4658" y="132"/>
                <a:ext cx="260" cy="562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vi-VN">
                  <a:latin typeface=".VnArial Narrow" pitchFamily="34" charset="0"/>
                </a:endParaRPr>
              </a:p>
            </p:txBody>
          </p:sp>
          <p:sp>
            <p:nvSpPr>
              <p:cNvPr id="16522" name="Freeform 139"/>
              <p:cNvSpPr>
                <a:spLocks noChangeArrowheads="1"/>
              </p:cNvSpPr>
              <p:nvPr/>
            </p:nvSpPr>
            <p:spPr bwMode="auto">
              <a:xfrm rot="-1346631">
                <a:off x="4401" y="599"/>
                <a:ext cx="174" cy="329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vi-VN">
                  <a:latin typeface=".VnArial Narrow" pitchFamily="34" charset="0"/>
                </a:endParaRPr>
              </a:p>
            </p:txBody>
          </p:sp>
          <p:sp>
            <p:nvSpPr>
              <p:cNvPr id="16523" name="Freeform 140"/>
              <p:cNvSpPr>
                <a:spLocks noChangeArrowheads="1"/>
              </p:cNvSpPr>
              <p:nvPr/>
            </p:nvSpPr>
            <p:spPr bwMode="auto">
              <a:xfrm rot="1346631" flipH="1">
                <a:off x="3783" y="590"/>
                <a:ext cx="173" cy="329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vi-VN">
                  <a:latin typeface=".VnArial Narrow" pitchFamily="34" charset="0"/>
                </a:endParaRPr>
              </a:p>
            </p:txBody>
          </p:sp>
        </p:grpSp>
      </p:grpSp>
      <p:grpSp>
        <p:nvGrpSpPr>
          <p:cNvPr id="13470" name="Group 141"/>
          <p:cNvGrpSpPr>
            <a:grpSpLocks/>
          </p:cNvGrpSpPr>
          <p:nvPr/>
        </p:nvGrpSpPr>
        <p:grpSpPr bwMode="auto">
          <a:xfrm>
            <a:off x="5029200" y="609600"/>
            <a:ext cx="4000500" cy="2314575"/>
            <a:chOff x="3072" y="2700"/>
            <a:chExt cx="2520" cy="1458"/>
          </a:xfrm>
        </p:grpSpPr>
        <p:pic>
          <p:nvPicPr>
            <p:cNvPr id="16525" name="Picture 142" descr="do nan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28" y="2958"/>
              <a:ext cx="964" cy="1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526" name="Text Box 143"/>
            <p:cNvSpPr txBox="1">
              <a:spLocks noChangeArrowheads="1"/>
            </p:cNvSpPr>
            <p:nvPr/>
          </p:nvSpPr>
          <p:spPr bwMode="auto">
            <a:xfrm>
              <a:off x="3072" y="2700"/>
              <a:ext cx="2056" cy="8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zh-CN" sz="4000">
                  <a:solidFill>
                    <a:srgbClr val="FF0000"/>
                  </a:solidFill>
                  <a:latin typeface="Arial" pitchFamily="34" charset="0"/>
                  <a:ea typeface="SimSun" pitchFamily="2" charset="-122"/>
                </a:rPr>
                <a:t>Xin ch</a:t>
              </a:r>
              <a:r>
                <a:rPr lang="en-US" altLang="zh-CN" sz="4000">
                  <a:solidFill>
                    <a:srgbClr val="FF0000"/>
                  </a:solidFill>
                  <a:latin typeface=".VnAristote"/>
                  <a:ea typeface="SimSun" pitchFamily="2" charset="-122"/>
                </a:rPr>
                <a:t>ú</a:t>
              </a:r>
              <a:r>
                <a:rPr lang="en-US" altLang="zh-CN" sz="4000">
                  <a:solidFill>
                    <a:srgbClr val="FF0000"/>
                  </a:solidFill>
                  <a:latin typeface="Arial" pitchFamily="34" charset="0"/>
                  <a:ea typeface="SimSun" pitchFamily="2" charset="-122"/>
                </a:rPr>
                <a:t>c mừng!</a:t>
              </a:r>
            </a:p>
          </p:txBody>
        </p:sp>
      </p:grpSp>
      <p:sp>
        <p:nvSpPr>
          <p:cNvPr id="3216" name="Text Box 144"/>
          <p:cNvSpPr txBox="1">
            <a:spLocks noChangeArrowheads="1"/>
          </p:cNvSpPr>
          <p:nvPr/>
        </p:nvSpPr>
        <p:spPr bwMode="auto">
          <a:xfrm>
            <a:off x="5181600" y="1343025"/>
            <a:ext cx="3581400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>
              <a:defRPr>
                <a:solidFill>
                  <a:schemeClr val="tx1"/>
                </a:solidFill>
                <a:latin typeface="Verdana" pitchFamily="34" charset="0"/>
              </a:defRPr>
            </a:lvl2pPr>
            <a:lvl3pPr>
              <a:defRPr>
                <a:solidFill>
                  <a:schemeClr val="tx1"/>
                </a:solidFill>
                <a:latin typeface="Verdana" pitchFamily="34" charset="0"/>
              </a:defRPr>
            </a:lvl3pPr>
            <a:lvl4pPr>
              <a:defRPr>
                <a:solidFill>
                  <a:schemeClr val="tx1"/>
                </a:solidFill>
                <a:latin typeface="Verdana" pitchFamily="34" charset="0"/>
              </a:defRPr>
            </a:lvl4pPr>
            <a:lvl5pPr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0" hangingPunct="0">
              <a:lnSpc>
                <a:spcPct val="80000"/>
              </a:lnSpc>
              <a:spcBef>
                <a:spcPct val="50000"/>
              </a:spcBef>
              <a:buFontTx/>
              <a:buAutoNum type="alphaUcPeriod"/>
            </a:pPr>
            <a:r>
              <a:rPr lang="en-US" sz="2800" b="1">
                <a:solidFill>
                  <a:srgbClr val="008000"/>
                </a:solidFill>
                <a:latin typeface=".VnAvant" pitchFamily="34" charset="0"/>
              </a:rPr>
              <a:t> 1332</a:t>
            </a:r>
          </a:p>
        </p:txBody>
      </p:sp>
      <p:sp>
        <p:nvSpPr>
          <p:cNvPr id="3217" name="Text Box 145"/>
          <p:cNvSpPr txBox="1">
            <a:spLocks noChangeArrowheads="1"/>
          </p:cNvSpPr>
          <p:nvPr/>
        </p:nvSpPr>
        <p:spPr bwMode="auto">
          <a:xfrm>
            <a:off x="5181600" y="4311650"/>
            <a:ext cx="3657600" cy="116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  <a:latin typeface=".VnAvant" pitchFamily="34" charset="0"/>
              </a:rPr>
              <a:t>C. 1224</a:t>
            </a:r>
          </a:p>
          <a:p>
            <a:pPr algn="r" eaLnBrk="0" hangingPunct="0">
              <a:spcBef>
                <a:spcPct val="50000"/>
              </a:spcBef>
            </a:pPr>
            <a:endParaRPr lang="en-US" sz="2800" b="1">
              <a:solidFill>
                <a:srgbClr val="3333FF"/>
              </a:solidFill>
              <a:latin typeface=".VnAvant" pitchFamily="34" charset="0"/>
            </a:endParaRPr>
          </a:p>
        </p:txBody>
      </p:sp>
      <p:sp>
        <p:nvSpPr>
          <p:cNvPr id="16529" name="Text Box 152"/>
          <p:cNvSpPr txBox="1">
            <a:spLocks noChangeArrowheads="1"/>
          </p:cNvSpPr>
          <p:nvPr/>
        </p:nvSpPr>
        <p:spPr bwMode="auto">
          <a:xfrm>
            <a:off x="974725" y="5178425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endParaRPr lang="vi-VN">
              <a:latin typeface=".VnAvant" pitchFamily="34" charset="0"/>
            </a:endParaRPr>
          </a:p>
        </p:txBody>
      </p:sp>
      <p:pic>
        <p:nvPicPr>
          <p:cNvPr id="16530" name="Picture 147" descr="ong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395288"/>
            <a:ext cx="1209675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531" name="Rectangle 148"/>
          <p:cNvSpPr>
            <a:spLocks noChangeArrowheads="1"/>
          </p:cNvSpPr>
          <p:nvPr/>
        </p:nvSpPr>
        <p:spPr bwMode="auto">
          <a:xfrm>
            <a:off x="1066800" y="1828800"/>
            <a:ext cx="31845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FF0000"/>
                </a:solidFill>
                <a:latin typeface="Times New Roman" pitchFamily="18" charset="0"/>
              </a:rPr>
              <a:t>Chọn đáp án đúng</a:t>
            </a:r>
            <a:endParaRPr lang="en-US" sz="32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32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 nodeType="clickPar">
                      <p:stCondLst>
                        <p:cond delay="0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3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3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xit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3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3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16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30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 nodeType="clickPar">
                      <p:stCondLst>
                        <p:cond delay="0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xit" presetSubtype="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76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32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 nodeType="clickPar">
                      <p:stCondLst>
                        <p:cond delay="0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xit" presetSubtype="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3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3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17"/>
                  </p:tgtEl>
                </p:cond>
              </p:nextCondLst>
            </p:seq>
          </p:childTnLst>
        </p:cTn>
      </p:par>
    </p:tnLst>
    <p:bldLst>
      <p:bldP spid="3075" grpId="0"/>
      <p:bldP spid="3076" grpId="0"/>
      <p:bldP spid="3076" grpId="1"/>
      <p:bldP spid="3076" grpId="2"/>
      <p:bldP spid="3076" grpId="3"/>
      <p:bldP spid="3216" grpId="0"/>
      <p:bldP spid="3217" grpId="0"/>
      <p:bldP spid="3217" grpId="1"/>
      <p:bldP spid="3217" grpId="2"/>
      <p:bldP spid="3217" grpId="3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2" descr="font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00" y="-228600"/>
            <a:ext cx="9982200" cy="7278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381000" y="2689225"/>
            <a:ext cx="3962400" cy="94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>
                <a:latin typeface=".VnArial" pitchFamily="34" charset="0"/>
              </a:rPr>
              <a:t> </a:t>
            </a:r>
            <a:r>
              <a:rPr lang="en-US" sz="2400">
                <a:latin typeface="Comic Sans MS" pitchFamily="66" charset="0"/>
              </a:rPr>
              <a:t>Số nhỏ nhất có 5 chữ số khác nhau: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5181600" y="2863850"/>
            <a:ext cx="3657600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>
              <a:defRPr>
                <a:solidFill>
                  <a:schemeClr val="tx1"/>
                </a:solidFill>
                <a:latin typeface="Verdana" pitchFamily="34" charset="0"/>
              </a:defRPr>
            </a:lvl2pPr>
            <a:lvl3pPr>
              <a:defRPr>
                <a:solidFill>
                  <a:schemeClr val="tx1"/>
                </a:solidFill>
                <a:latin typeface="Verdana" pitchFamily="34" charset="0"/>
              </a:defRPr>
            </a:lvl3pPr>
            <a:lvl4pPr>
              <a:defRPr>
                <a:solidFill>
                  <a:schemeClr val="tx1"/>
                </a:solidFill>
                <a:latin typeface="Verdana" pitchFamily="34" charset="0"/>
              </a:defRPr>
            </a:lvl4pPr>
            <a:lvl5pPr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0" hangingPunct="0">
              <a:lnSpc>
                <a:spcPct val="75000"/>
              </a:lnSpc>
              <a:spcBef>
                <a:spcPct val="50000"/>
              </a:spcBef>
            </a:pPr>
            <a:r>
              <a:rPr lang="en-US" sz="2800" b="1">
                <a:solidFill>
                  <a:srgbClr val="FF0066"/>
                </a:solidFill>
                <a:latin typeface=".VnAvant" pitchFamily="34" charset="0"/>
              </a:rPr>
              <a:t>B. 10000</a:t>
            </a:r>
          </a:p>
        </p:txBody>
      </p:sp>
      <p:pic>
        <p:nvPicPr>
          <p:cNvPr id="17412" name="Picture 5" descr="questionmark_w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639888"/>
            <a:ext cx="696913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5943600" y="1905000"/>
            <a:ext cx="2840038" cy="3254375"/>
            <a:chOff x="3115" y="0"/>
            <a:chExt cx="2170" cy="2486"/>
          </a:xfrm>
        </p:grpSpPr>
        <p:grpSp>
          <p:nvGrpSpPr>
            <p:cNvPr id="17414" name="Group 7"/>
            <p:cNvGrpSpPr>
              <a:grpSpLocks/>
            </p:cNvGrpSpPr>
            <p:nvPr/>
          </p:nvGrpSpPr>
          <p:grpSpPr bwMode="auto">
            <a:xfrm>
              <a:off x="4080" y="1910"/>
              <a:ext cx="768" cy="576"/>
              <a:chOff x="0" y="0"/>
              <a:chExt cx="768" cy="576"/>
            </a:xfrm>
          </p:grpSpPr>
          <p:sp>
            <p:nvSpPr>
              <p:cNvPr id="17415" name="Oval 8"/>
              <p:cNvSpPr>
                <a:spLocks noChangeArrowheads="1"/>
              </p:cNvSpPr>
              <p:nvPr/>
            </p:nvSpPr>
            <p:spPr bwMode="auto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vi-VN">
                  <a:latin typeface=".VnArial Narrow" pitchFamily="34" charset="0"/>
                </a:endParaRPr>
              </a:p>
            </p:txBody>
          </p:sp>
          <p:sp>
            <p:nvSpPr>
              <p:cNvPr id="17416" name="Oval 9"/>
              <p:cNvSpPr>
                <a:spLocks noChangeArrowheads="1"/>
              </p:cNvSpPr>
              <p:nvPr/>
            </p:nvSpPr>
            <p:spPr bwMode="auto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vi-VN">
                  <a:latin typeface=".VnArial Narrow" pitchFamily="34" charset="0"/>
                </a:endParaRPr>
              </a:p>
            </p:txBody>
          </p:sp>
        </p:grpSp>
        <p:grpSp>
          <p:nvGrpSpPr>
            <p:cNvPr id="17417" name="Group 10"/>
            <p:cNvGrpSpPr>
              <a:grpSpLocks/>
            </p:cNvGrpSpPr>
            <p:nvPr/>
          </p:nvGrpSpPr>
          <p:grpSpPr bwMode="auto">
            <a:xfrm>
              <a:off x="4257" y="1103"/>
              <a:ext cx="768" cy="576"/>
              <a:chOff x="0" y="0"/>
              <a:chExt cx="768" cy="576"/>
            </a:xfrm>
          </p:grpSpPr>
          <p:sp>
            <p:nvSpPr>
              <p:cNvPr id="17418" name="Oval 11"/>
              <p:cNvSpPr>
                <a:spLocks noChangeArrowheads="1"/>
              </p:cNvSpPr>
              <p:nvPr/>
            </p:nvSpPr>
            <p:spPr bwMode="auto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vi-VN">
                  <a:latin typeface=".VnArial Narrow" pitchFamily="34" charset="0"/>
                </a:endParaRPr>
              </a:p>
            </p:txBody>
          </p:sp>
          <p:sp>
            <p:nvSpPr>
              <p:cNvPr id="17419" name="Oval 12"/>
              <p:cNvSpPr>
                <a:spLocks noChangeArrowheads="1"/>
              </p:cNvSpPr>
              <p:nvPr/>
            </p:nvSpPr>
            <p:spPr bwMode="auto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vi-VN">
                  <a:latin typeface=".VnArial Narrow" pitchFamily="34" charset="0"/>
                </a:endParaRPr>
              </a:p>
            </p:txBody>
          </p:sp>
        </p:grpSp>
        <p:grpSp>
          <p:nvGrpSpPr>
            <p:cNvPr id="17420" name="Group 13"/>
            <p:cNvGrpSpPr>
              <a:grpSpLocks/>
            </p:cNvGrpSpPr>
            <p:nvPr/>
          </p:nvGrpSpPr>
          <p:grpSpPr bwMode="auto">
            <a:xfrm>
              <a:off x="3134" y="0"/>
              <a:ext cx="768" cy="576"/>
              <a:chOff x="0" y="0"/>
              <a:chExt cx="768" cy="576"/>
            </a:xfrm>
          </p:grpSpPr>
          <p:sp>
            <p:nvSpPr>
              <p:cNvPr id="17421" name="Oval 14"/>
              <p:cNvSpPr>
                <a:spLocks noChangeArrowheads="1"/>
              </p:cNvSpPr>
              <p:nvPr/>
            </p:nvSpPr>
            <p:spPr bwMode="auto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vi-VN">
                  <a:latin typeface=".VnArial Narrow" pitchFamily="34" charset="0"/>
                </a:endParaRPr>
              </a:p>
            </p:txBody>
          </p:sp>
          <p:sp>
            <p:nvSpPr>
              <p:cNvPr id="17422" name="Oval 15"/>
              <p:cNvSpPr>
                <a:spLocks noChangeArrowheads="1"/>
              </p:cNvSpPr>
              <p:nvPr/>
            </p:nvSpPr>
            <p:spPr bwMode="auto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vi-VN">
                  <a:latin typeface=".VnArial Narrow" pitchFamily="34" charset="0"/>
                </a:endParaRPr>
              </a:p>
            </p:txBody>
          </p:sp>
        </p:grpSp>
        <p:grpSp>
          <p:nvGrpSpPr>
            <p:cNvPr id="17423" name="Group 16"/>
            <p:cNvGrpSpPr>
              <a:grpSpLocks/>
            </p:cNvGrpSpPr>
            <p:nvPr/>
          </p:nvGrpSpPr>
          <p:grpSpPr bwMode="auto">
            <a:xfrm>
              <a:off x="3115" y="0"/>
              <a:ext cx="2170" cy="1702"/>
              <a:chOff x="3115" y="0"/>
              <a:chExt cx="2170" cy="1702"/>
            </a:xfrm>
          </p:grpSpPr>
          <p:grpSp>
            <p:nvGrpSpPr>
              <p:cNvPr id="17424" name="Group 17"/>
              <p:cNvGrpSpPr>
                <a:grpSpLocks/>
              </p:cNvGrpSpPr>
              <p:nvPr/>
            </p:nvGrpSpPr>
            <p:grpSpPr bwMode="auto">
              <a:xfrm>
                <a:off x="3640" y="308"/>
                <a:ext cx="1145" cy="844"/>
                <a:chOff x="1265" y="814"/>
                <a:chExt cx="2919" cy="2151"/>
              </a:xfrm>
            </p:grpSpPr>
            <p:sp>
              <p:nvSpPr>
                <p:cNvPr id="17425" name="Oval 18"/>
                <p:cNvSpPr>
                  <a:spLocks noChangeArrowheads="1"/>
                </p:cNvSpPr>
                <p:nvPr/>
              </p:nvSpPr>
              <p:spPr bwMode="auto">
                <a:xfrm>
                  <a:off x="1265" y="814"/>
                  <a:ext cx="2919" cy="215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vi-VN">
                    <a:latin typeface=".VnArial Narrow" pitchFamily="34" charset="0"/>
                  </a:endParaRPr>
                </a:p>
              </p:txBody>
            </p:sp>
            <p:sp>
              <p:nvSpPr>
                <p:cNvPr id="17426" name="Oval 19"/>
                <p:cNvSpPr>
                  <a:spLocks noChangeArrowheads="1"/>
                </p:cNvSpPr>
                <p:nvPr/>
              </p:nvSpPr>
              <p:spPr bwMode="auto">
                <a:xfrm>
                  <a:off x="2380" y="1601"/>
                  <a:ext cx="579" cy="406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vi-VN">
                    <a:latin typeface=".VnArial Narrow" pitchFamily="34" charset="0"/>
                  </a:endParaRPr>
                </a:p>
              </p:txBody>
            </p:sp>
          </p:grpSp>
          <p:grpSp>
            <p:nvGrpSpPr>
              <p:cNvPr id="17427" name="Group 20"/>
              <p:cNvGrpSpPr>
                <a:grpSpLocks/>
              </p:cNvGrpSpPr>
              <p:nvPr/>
            </p:nvGrpSpPr>
            <p:grpSpPr bwMode="auto">
              <a:xfrm>
                <a:off x="3115" y="0"/>
                <a:ext cx="2145" cy="1702"/>
                <a:chOff x="3115" y="0"/>
                <a:chExt cx="2145" cy="1702"/>
              </a:xfrm>
            </p:grpSpPr>
            <p:grpSp>
              <p:nvGrpSpPr>
                <p:cNvPr id="17428" name="Group 21"/>
                <p:cNvGrpSpPr>
                  <a:grpSpLocks/>
                </p:cNvGrpSpPr>
                <p:nvPr/>
              </p:nvGrpSpPr>
              <p:grpSpPr bwMode="auto">
                <a:xfrm>
                  <a:off x="4505" y="589"/>
                  <a:ext cx="493" cy="912"/>
                  <a:chOff x="3471" y="1530"/>
                  <a:chExt cx="1258" cy="2327"/>
                </a:xfrm>
              </p:grpSpPr>
              <p:sp>
                <p:nvSpPr>
                  <p:cNvPr id="17429" name="Freeform 22"/>
                  <p:cNvSpPr>
                    <a:spLocks noChangeArrowheads="1"/>
                  </p:cNvSpPr>
                  <p:nvPr/>
                </p:nvSpPr>
                <p:spPr bwMode="auto">
                  <a:xfrm rot="2711884">
                    <a:off x="2765" y="2236"/>
                    <a:ext cx="1724" cy="312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  <p:sp>
                <p:nvSpPr>
                  <p:cNvPr id="17430" name="Freeform 23"/>
                  <p:cNvSpPr>
                    <a:spLocks noChangeArrowheads="1"/>
                  </p:cNvSpPr>
                  <p:nvPr/>
                </p:nvSpPr>
                <p:spPr bwMode="auto">
                  <a:xfrm rot="2711884">
                    <a:off x="4020" y="3149"/>
                    <a:ext cx="925" cy="490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</p:grpSp>
            <p:grpSp>
              <p:nvGrpSpPr>
                <p:cNvPr id="17431" name="Group 24"/>
                <p:cNvGrpSpPr>
                  <a:grpSpLocks/>
                </p:cNvGrpSpPr>
                <p:nvPr/>
              </p:nvGrpSpPr>
              <p:grpSpPr bwMode="auto">
                <a:xfrm>
                  <a:off x="4267" y="781"/>
                  <a:ext cx="966" cy="522"/>
                  <a:chOff x="2864" y="2019"/>
                  <a:chExt cx="2463" cy="1332"/>
                </a:xfrm>
              </p:grpSpPr>
              <p:sp>
                <p:nvSpPr>
                  <p:cNvPr id="17432" name="Freeform 25"/>
                  <p:cNvSpPr>
                    <a:spLocks noChangeArrowheads="1"/>
                  </p:cNvSpPr>
                  <p:nvPr/>
                </p:nvSpPr>
                <p:spPr bwMode="auto">
                  <a:xfrm rot="2104081">
                    <a:off x="2864" y="2019"/>
                    <a:ext cx="1814" cy="347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  <p:sp>
                <p:nvSpPr>
                  <p:cNvPr id="17433" name="Freeform 26"/>
                  <p:cNvSpPr>
                    <a:spLocks noChangeArrowheads="1"/>
                  </p:cNvSpPr>
                  <p:nvPr/>
                </p:nvSpPr>
                <p:spPr bwMode="auto">
                  <a:xfrm rot="2104081">
                    <a:off x="4353" y="2806"/>
                    <a:ext cx="974" cy="545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</p:grpSp>
            <p:grpSp>
              <p:nvGrpSpPr>
                <p:cNvPr id="17434" name="Group 27"/>
                <p:cNvGrpSpPr>
                  <a:grpSpLocks/>
                </p:cNvGrpSpPr>
                <p:nvPr/>
              </p:nvGrpSpPr>
              <p:grpSpPr bwMode="auto">
                <a:xfrm>
                  <a:off x="4280" y="707"/>
                  <a:ext cx="971" cy="417"/>
                  <a:chOff x="2897" y="1832"/>
                  <a:chExt cx="2477" cy="1064"/>
                </a:xfrm>
              </p:grpSpPr>
              <p:sp>
                <p:nvSpPr>
                  <p:cNvPr id="17435" name="Freeform 28"/>
                  <p:cNvSpPr>
                    <a:spLocks noChangeArrowheads="1"/>
                  </p:cNvSpPr>
                  <p:nvPr/>
                </p:nvSpPr>
                <p:spPr bwMode="auto">
                  <a:xfrm rot="1582915">
                    <a:off x="2897" y="1832"/>
                    <a:ext cx="1736" cy="304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  <p:sp>
                <p:nvSpPr>
                  <p:cNvPr id="17436" name="Freeform 29"/>
                  <p:cNvSpPr>
                    <a:spLocks noChangeArrowheads="1"/>
                  </p:cNvSpPr>
                  <p:nvPr/>
                </p:nvSpPr>
                <p:spPr bwMode="auto">
                  <a:xfrm rot="1582915">
                    <a:off x="4442" y="2420"/>
                    <a:ext cx="932" cy="476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</p:grpSp>
            <p:grpSp>
              <p:nvGrpSpPr>
                <p:cNvPr id="17437" name="Group 30"/>
                <p:cNvGrpSpPr>
                  <a:grpSpLocks/>
                </p:cNvGrpSpPr>
                <p:nvPr/>
              </p:nvGrpSpPr>
              <p:grpSpPr bwMode="auto">
                <a:xfrm>
                  <a:off x="4291" y="630"/>
                  <a:ext cx="969" cy="364"/>
                  <a:chOff x="2924" y="1636"/>
                  <a:chExt cx="2472" cy="927"/>
                </a:xfrm>
              </p:grpSpPr>
              <p:sp>
                <p:nvSpPr>
                  <p:cNvPr id="17438" name="Freeform 31"/>
                  <p:cNvSpPr>
                    <a:spLocks noChangeArrowheads="1"/>
                  </p:cNvSpPr>
                  <p:nvPr/>
                </p:nvSpPr>
                <p:spPr bwMode="auto">
                  <a:xfrm rot="1080363">
                    <a:off x="2924" y="1636"/>
                    <a:ext cx="1677" cy="335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  <p:sp>
                <p:nvSpPr>
                  <p:cNvPr id="17439" name="Freeform 32"/>
                  <p:cNvSpPr>
                    <a:spLocks noChangeArrowheads="1"/>
                  </p:cNvSpPr>
                  <p:nvPr/>
                </p:nvSpPr>
                <p:spPr bwMode="auto">
                  <a:xfrm rot="1080363">
                    <a:off x="4495" y="2037"/>
                    <a:ext cx="901" cy="526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</p:grpSp>
            <p:grpSp>
              <p:nvGrpSpPr>
                <p:cNvPr id="17440" name="Group 33"/>
                <p:cNvGrpSpPr>
                  <a:grpSpLocks/>
                </p:cNvGrpSpPr>
                <p:nvPr/>
              </p:nvGrpSpPr>
              <p:grpSpPr bwMode="auto">
                <a:xfrm>
                  <a:off x="4304" y="543"/>
                  <a:ext cx="918" cy="258"/>
                  <a:chOff x="2958" y="1414"/>
                  <a:chExt cx="2342" cy="657"/>
                </a:xfrm>
              </p:grpSpPr>
              <p:sp>
                <p:nvSpPr>
                  <p:cNvPr id="17441" name="Freeform 34"/>
                  <p:cNvSpPr>
                    <a:spLocks noChangeArrowheads="1"/>
                  </p:cNvSpPr>
                  <p:nvPr/>
                </p:nvSpPr>
                <p:spPr bwMode="auto">
                  <a:xfrm rot="463793">
                    <a:off x="2958" y="1414"/>
                    <a:ext cx="1545" cy="312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  <p:sp>
                <p:nvSpPr>
                  <p:cNvPr id="17442" name="Freeform 35"/>
                  <p:cNvSpPr>
                    <a:spLocks noChangeArrowheads="1"/>
                  </p:cNvSpPr>
                  <p:nvPr/>
                </p:nvSpPr>
                <p:spPr bwMode="auto">
                  <a:xfrm rot="463793">
                    <a:off x="4470" y="1582"/>
                    <a:ext cx="830" cy="489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</p:grpSp>
            <p:grpSp>
              <p:nvGrpSpPr>
                <p:cNvPr id="17443" name="Group 36"/>
                <p:cNvGrpSpPr>
                  <a:grpSpLocks/>
                </p:cNvGrpSpPr>
                <p:nvPr/>
              </p:nvGrpSpPr>
              <p:grpSpPr bwMode="auto">
                <a:xfrm>
                  <a:off x="4314" y="487"/>
                  <a:ext cx="843" cy="134"/>
                  <a:chOff x="2983" y="1269"/>
                  <a:chExt cx="2150" cy="343"/>
                </a:xfrm>
              </p:grpSpPr>
              <p:sp>
                <p:nvSpPr>
                  <p:cNvPr id="17444" name="Freeform 37"/>
                  <p:cNvSpPr>
                    <a:spLocks noChangeArrowheads="1"/>
                  </p:cNvSpPr>
                  <p:nvPr/>
                </p:nvSpPr>
                <p:spPr bwMode="auto">
                  <a:xfrm rot="-84182">
                    <a:off x="2983" y="1289"/>
                    <a:ext cx="1404" cy="219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  <p:sp>
                <p:nvSpPr>
                  <p:cNvPr id="17445" name="Freeform 38"/>
                  <p:cNvSpPr>
                    <a:spLocks noChangeArrowheads="1"/>
                  </p:cNvSpPr>
                  <p:nvPr/>
                </p:nvSpPr>
                <p:spPr bwMode="auto">
                  <a:xfrm rot="-84182">
                    <a:off x="4379" y="1269"/>
                    <a:ext cx="754" cy="343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</p:grpSp>
            <p:grpSp>
              <p:nvGrpSpPr>
                <p:cNvPr id="17446" name="Group 39"/>
                <p:cNvGrpSpPr>
                  <a:grpSpLocks/>
                </p:cNvGrpSpPr>
                <p:nvPr/>
              </p:nvGrpSpPr>
              <p:grpSpPr bwMode="auto">
                <a:xfrm>
                  <a:off x="4296" y="349"/>
                  <a:ext cx="737" cy="167"/>
                  <a:chOff x="2938" y="917"/>
                  <a:chExt cx="1879" cy="427"/>
                </a:xfrm>
              </p:grpSpPr>
              <p:sp>
                <p:nvSpPr>
                  <p:cNvPr id="17447" name="Freeform 40"/>
                  <p:cNvSpPr>
                    <a:spLocks noChangeArrowheads="1"/>
                  </p:cNvSpPr>
                  <p:nvPr/>
                </p:nvSpPr>
                <p:spPr bwMode="auto">
                  <a:xfrm rot="-802576">
                    <a:off x="2938" y="1129"/>
                    <a:ext cx="1233" cy="215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  <p:sp>
                <p:nvSpPr>
                  <p:cNvPr id="17448" name="Freeform 41"/>
                  <p:cNvSpPr>
                    <a:spLocks noChangeArrowheads="1"/>
                  </p:cNvSpPr>
                  <p:nvPr/>
                </p:nvSpPr>
                <p:spPr bwMode="auto">
                  <a:xfrm rot="-802576">
                    <a:off x="4155" y="917"/>
                    <a:ext cx="662" cy="338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</p:grpSp>
            <p:grpSp>
              <p:nvGrpSpPr>
                <p:cNvPr id="17449" name="Group 42"/>
                <p:cNvGrpSpPr>
                  <a:grpSpLocks/>
                </p:cNvGrpSpPr>
                <p:nvPr/>
              </p:nvGrpSpPr>
              <p:grpSpPr bwMode="auto">
                <a:xfrm>
                  <a:off x="3394" y="637"/>
                  <a:ext cx="493" cy="912"/>
                  <a:chOff x="637" y="1653"/>
                  <a:chExt cx="1257" cy="2326"/>
                </a:xfrm>
              </p:grpSpPr>
              <p:sp>
                <p:nvSpPr>
                  <p:cNvPr id="17450" name="Freeform 43"/>
                  <p:cNvSpPr>
                    <a:spLocks noChangeArrowheads="1"/>
                  </p:cNvSpPr>
                  <p:nvPr/>
                </p:nvSpPr>
                <p:spPr bwMode="auto">
                  <a:xfrm rot="18888116" flipH="1">
                    <a:off x="876" y="2359"/>
                    <a:ext cx="1724" cy="312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  <p:sp>
                <p:nvSpPr>
                  <p:cNvPr id="17451" name="Freeform 44"/>
                  <p:cNvSpPr>
                    <a:spLocks noChangeArrowheads="1"/>
                  </p:cNvSpPr>
                  <p:nvPr/>
                </p:nvSpPr>
                <p:spPr bwMode="auto">
                  <a:xfrm rot="18888116" flipH="1">
                    <a:off x="418" y="3271"/>
                    <a:ext cx="925" cy="490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</p:grpSp>
            <p:grpSp>
              <p:nvGrpSpPr>
                <p:cNvPr id="17452" name="Group 45"/>
                <p:cNvGrpSpPr>
                  <a:grpSpLocks/>
                </p:cNvGrpSpPr>
                <p:nvPr/>
              </p:nvGrpSpPr>
              <p:grpSpPr bwMode="auto">
                <a:xfrm>
                  <a:off x="3142" y="850"/>
                  <a:ext cx="966" cy="522"/>
                  <a:chOff x="-5" y="2196"/>
                  <a:chExt cx="2463" cy="1332"/>
                </a:xfrm>
              </p:grpSpPr>
              <p:sp>
                <p:nvSpPr>
                  <p:cNvPr id="17453" name="Freeform 46"/>
                  <p:cNvSpPr>
                    <a:spLocks noChangeArrowheads="1"/>
                  </p:cNvSpPr>
                  <p:nvPr/>
                </p:nvSpPr>
                <p:spPr bwMode="auto">
                  <a:xfrm rot="19495919" flipH="1">
                    <a:off x="644" y="2196"/>
                    <a:ext cx="1814" cy="347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  <p:sp>
                <p:nvSpPr>
                  <p:cNvPr id="17454" name="Freeform 47"/>
                  <p:cNvSpPr>
                    <a:spLocks noChangeArrowheads="1"/>
                  </p:cNvSpPr>
                  <p:nvPr/>
                </p:nvSpPr>
                <p:spPr bwMode="auto">
                  <a:xfrm rot="19495919" flipH="1">
                    <a:off x="-5" y="2983"/>
                    <a:ext cx="974" cy="545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</p:grpSp>
            <p:grpSp>
              <p:nvGrpSpPr>
                <p:cNvPr id="17455" name="Group 48"/>
                <p:cNvGrpSpPr>
                  <a:grpSpLocks/>
                </p:cNvGrpSpPr>
                <p:nvPr/>
              </p:nvGrpSpPr>
              <p:grpSpPr bwMode="auto">
                <a:xfrm>
                  <a:off x="3124" y="777"/>
                  <a:ext cx="971" cy="417"/>
                  <a:chOff x="-52" y="2009"/>
                  <a:chExt cx="2477" cy="1064"/>
                </a:xfrm>
              </p:grpSpPr>
              <p:sp>
                <p:nvSpPr>
                  <p:cNvPr id="17456" name="Freeform 49"/>
                  <p:cNvSpPr>
                    <a:spLocks noChangeArrowheads="1"/>
                  </p:cNvSpPr>
                  <p:nvPr/>
                </p:nvSpPr>
                <p:spPr bwMode="auto">
                  <a:xfrm rot="20017085" flipH="1">
                    <a:off x="689" y="2009"/>
                    <a:ext cx="1736" cy="304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  <p:sp>
                <p:nvSpPr>
                  <p:cNvPr id="17457" name="Freeform 50"/>
                  <p:cNvSpPr>
                    <a:spLocks noChangeArrowheads="1"/>
                  </p:cNvSpPr>
                  <p:nvPr/>
                </p:nvSpPr>
                <p:spPr bwMode="auto">
                  <a:xfrm rot="20017085" flipH="1">
                    <a:off x="-52" y="2597"/>
                    <a:ext cx="932" cy="476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</p:grpSp>
            <p:grpSp>
              <p:nvGrpSpPr>
                <p:cNvPr id="17458" name="Group 51"/>
                <p:cNvGrpSpPr>
                  <a:grpSpLocks/>
                </p:cNvGrpSpPr>
                <p:nvPr/>
              </p:nvGrpSpPr>
              <p:grpSpPr bwMode="auto">
                <a:xfrm>
                  <a:off x="3115" y="700"/>
                  <a:ext cx="969" cy="363"/>
                  <a:chOff x="-74" y="1813"/>
                  <a:chExt cx="2472" cy="927"/>
                </a:xfrm>
              </p:grpSpPr>
              <p:sp>
                <p:nvSpPr>
                  <p:cNvPr id="17459" name="Freeform 52"/>
                  <p:cNvSpPr>
                    <a:spLocks noChangeArrowheads="1"/>
                  </p:cNvSpPr>
                  <p:nvPr/>
                </p:nvSpPr>
                <p:spPr bwMode="auto">
                  <a:xfrm rot="20519637" flipH="1">
                    <a:off x="721" y="1813"/>
                    <a:ext cx="1677" cy="335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  <p:sp>
                <p:nvSpPr>
                  <p:cNvPr id="17460" name="Freeform 53"/>
                  <p:cNvSpPr>
                    <a:spLocks noChangeArrowheads="1"/>
                  </p:cNvSpPr>
                  <p:nvPr/>
                </p:nvSpPr>
                <p:spPr bwMode="auto">
                  <a:xfrm rot="20519637" flipH="1">
                    <a:off x="-74" y="2214"/>
                    <a:ext cx="901" cy="526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</p:grpSp>
            <p:grpSp>
              <p:nvGrpSpPr>
                <p:cNvPr id="17461" name="Group 54"/>
                <p:cNvGrpSpPr>
                  <a:grpSpLocks/>
                </p:cNvGrpSpPr>
                <p:nvPr/>
              </p:nvGrpSpPr>
              <p:grpSpPr bwMode="auto">
                <a:xfrm>
                  <a:off x="3153" y="613"/>
                  <a:ext cx="918" cy="257"/>
                  <a:chOff x="22" y="1591"/>
                  <a:chExt cx="2342" cy="657"/>
                </a:xfrm>
              </p:grpSpPr>
              <p:sp>
                <p:nvSpPr>
                  <p:cNvPr id="17462" name="Freeform 55"/>
                  <p:cNvSpPr>
                    <a:spLocks noChangeArrowheads="1"/>
                  </p:cNvSpPr>
                  <p:nvPr/>
                </p:nvSpPr>
                <p:spPr bwMode="auto">
                  <a:xfrm rot="21136207" flipH="1">
                    <a:off x="819" y="1591"/>
                    <a:ext cx="1545" cy="312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  <p:sp>
                <p:nvSpPr>
                  <p:cNvPr id="17463" name="Freeform 56"/>
                  <p:cNvSpPr>
                    <a:spLocks noChangeArrowheads="1"/>
                  </p:cNvSpPr>
                  <p:nvPr/>
                </p:nvSpPr>
                <p:spPr bwMode="auto">
                  <a:xfrm rot="21136207" flipH="1">
                    <a:off x="22" y="1759"/>
                    <a:ext cx="830" cy="489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</p:grpSp>
            <p:grpSp>
              <p:nvGrpSpPr>
                <p:cNvPr id="17464" name="Group 57"/>
                <p:cNvGrpSpPr>
                  <a:grpSpLocks/>
                </p:cNvGrpSpPr>
                <p:nvPr/>
              </p:nvGrpSpPr>
              <p:grpSpPr bwMode="auto">
                <a:xfrm>
                  <a:off x="3218" y="556"/>
                  <a:ext cx="843" cy="134"/>
                  <a:chOff x="189" y="1446"/>
                  <a:chExt cx="2150" cy="343"/>
                </a:xfrm>
              </p:grpSpPr>
              <p:sp>
                <p:nvSpPr>
                  <p:cNvPr id="17465" name="Freeform 58"/>
                  <p:cNvSpPr>
                    <a:spLocks noChangeArrowheads="1"/>
                  </p:cNvSpPr>
                  <p:nvPr/>
                </p:nvSpPr>
                <p:spPr bwMode="auto">
                  <a:xfrm rot="84182" flipH="1">
                    <a:off x="935" y="1466"/>
                    <a:ext cx="1404" cy="219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  <p:sp>
                <p:nvSpPr>
                  <p:cNvPr id="17466" name="Freeform 59"/>
                  <p:cNvSpPr>
                    <a:spLocks noChangeArrowheads="1"/>
                  </p:cNvSpPr>
                  <p:nvPr/>
                </p:nvSpPr>
                <p:spPr bwMode="auto">
                  <a:xfrm rot="84182" flipH="1">
                    <a:off x="189" y="1446"/>
                    <a:ext cx="754" cy="343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</p:grpSp>
            <p:grpSp>
              <p:nvGrpSpPr>
                <p:cNvPr id="17467" name="Group 60"/>
                <p:cNvGrpSpPr>
                  <a:grpSpLocks/>
                </p:cNvGrpSpPr>
                <p:nvPr/>
              </p:nvGrpSpPr>
              <p:grpSpPr bwMode="auto">
                <a:xfrm>
                  <a:off x="3342" y="418"/>
                  <a:ext cx="737" cy="167"/>
                  <a:chOff x="505" y="1094"/>
                  <a:chExt cx="1879" cy="427"/>
                </a:xfrm>
              </p:grpSpPr>
              <p:sp>
                <p:nvSpPr>
                  <p:cNvPr id="17468" name="Freeform 61"/>
                  <p:cNvSpPr>
                    <a:spLocks noChangeArrowheads="1"/>
                  </p:cNvSpPr>
                  <p:nvPr/>
                </p:nvSpPr>
                <p:spPr bwMode="auto">
                  <a:xfrm rot="802576" flipH="1">
                    <a:off x="1151" y="1306"/>
                    <a:ext cx="1233" cy="215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  <p:sp>
                <p:nvSpPr>
                  <p:cNvPr id="17469" name="Freeform 62"/>
                  <p:cNvSpPr>
                    <a:spLocks noChangeArrowheads="1"/>
                  </p:cNvSpPr>
                  <p:nvPr/>
                </p:nvSpPr>
                <p:spPr bwMode="auto">
                  <a:xfrm rot="802576" flipH="1">
                    <a:off x="505" y="1094"/>
                    <a:ext cx="662" cy="338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</p:grpSp>
            <p:grpSp>
              <p:nvGrpSpPr>
                <p:cNvPr id="17470" name="Group 63"/>
                <p:cNvGrpSpPr>
                  <a:grpSpLocks/>
                </p:cNvGrpSpPr>
                <p:nvPr/>
              </p:nvGrpSpPr>
              <p:grpSpPr bwMode="auto">
                <a:xfrm>
                  <a:off x="3386" y="341"/>
                  <a:ext cx="725" cy="218"/>
                  <a:chOff x="616" y="899"/>
                  <a:chExt cx="1850" cy="554"/>
                </a:xfrm>
              </p:grpSpPr>
              <p:sp>
                <p:nvSpPr>
                  <p:cNvPr id="17471" name="Freeform 64"/>
                  <p:cNvSpPr>
                    <a:spLocks noChangeArrowheads="1"/>
                  </p:cNvSpPr>
                  <p:nvPr/>
                </p:nvSpPr>
                <p:spPr bwMode="auto">
                  <a:xfrm rot="1277471" flipH="1">
                    <a:off x="1233" y="1238"/>
                    <a:ext cx="1233" cy="215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  <p:sp>
                <p:nvSpPr>
                  <p:cNvPr id="17472" name="Freeform 65"/>
                  <p:cNvSpPr>
                    <a:spLocks noChangeArrowheads="1"/>
                  </p:cNvSpPr>
                  <p:nvPr/>
                </p:nvSpPr>
                <p:spPr bwMode="auto">
                  <a:xfrm rot="1277471" flipH="1">
                    <a:off x="616" y="899"/>
                    <a:ext cx="662" cy="338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</p:grpSp>
            <p:grpSp>
              <p:nvGrpSpPr>
                <p:cNvPr id="17473" name="Group 66"/>
                <p:cNvGrpSpPr>
                  <a:grpSpLocks/>
                </p:cNvGrpSpPr>
                <p:nvPr/>
              </p:nvGrpSpPr>
              <p:grpSpPr bwMode="auto">
                <a:xfrm>
                  <a:off x="3472" y="231"/>
                  <a:ext cx="693" cy="291"/>
                  <a:chOff x="3472" y="231"/>
                  <a:chExt cx="693" cy="291"/>
                </a:xfrm>
              </p:grpSpPr>
              <p:sp>
                <p:nvSpPr>
                  <p:cNvPr id="17474" name="Freeform 67"/>
                  <p:cNvSpPr>
                    <a:spLocks noChangeArrowheads="1"/>
                  </p:cNvSpPr>
                  <p:nvPr/>
                </p:nvSpPr>
                <p:spPr bwMode="auto">
                  <a:xfrm rot="2028410" flipH="1">
                    <a:off x="3681" y="438"/>
                    <a:ext cx="484" cy="84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  <p:sp>
                <p:nvSpPr>
                  <p:cNvPr id="17475" name="Freeform 68"/>
                  <p:cNvSpPr>
                    <a:spLocks noChangeArrowheads="1"/>
                  </p:cNvSpPr>
                  <p:nvPr/>
                </p:nvSpPr>
                <p:spPr bwMode="auto">
                  <a:xfrm rot="2028410" flipH="1">
                    <a:off x="3472" y="231"/>
                    <a:ext cx="260" cy="132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</p:grpSp>
            <p:grpSp>
              <p:nvGrpSpPr>
                <p:cNvPr id="17476" name="Group 69"/>
                <p:cNvGrpSpPr>
                  <a:grpSpLocks/>
                </p:cNvGrpSpPr>
                <p:nvPr/>
              </p:nvGrpSpPr>
              <p:grpSpPr bwMode="auto">
                <a:xfrm>
                  <a:off x="3554" y="118"/>
                  <a:ext cx="664" cy="349"/>
                  <a:chOff x="3554" y="118"/>
                  <a:chExt cx="664" cy="349"/>
                </a:xfrm>
              </p:grpSpPr>
              <p:sp>
                <p:nvSpPr>
                  <p:cNvPr id="17477" name="Freeform 70"/>
                  <p:cNvSpPr>
                    <a:spLocks noChangeArrowheads="1"/>
                  </p:cNvSpPr>
                  <p:nvPr/>
                </p:nvSpPr>
                <p:spPr bwMode="auto">
                  <a:xfrm rot="2664424" flipH="1">
                    <a:off x="3727" y="383"/>
                    <a:ext cx="491" cy="84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  <p:sp>
                <p:nvSpPr>
                  <p:cNvPr id="17478" name="Freeform 71"/>
                  <p:cNvSpPr>
                    <a:spLocks noChangeArrowheads="1"/>
                  </p:cNvSpPr>
                  <p:nvPr/>
                </p:nvSpPr>
                <p:spPr bwMode="auto">
                  <a:xfrm rot="2664424" flipH="1">
                    <a:off x="3554" y="118"/>
                    <a:ext cx="264" cy="132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</p:grpSp>
            <p:grpSp>
              <p:nvGrpSpPr>
                <p:cNvPr id="17479" name="Group 72"/>
                <p:cNvGrpSpPr>
                  <a:grpSpLocks/>
                </p:cNvGrpSpPr>
                <p:nvPr/>
              </p:nvGrpSpPr>
              <p:grpSpPr bwMode="auto">
                <a:xfrm>
                  <a:off x="3784" y="30"/>
                  <a:ext cx="305" cy="593"/>
                  <a:chOff x="1633" y="104"/>
                  <a:chExt cx="778" cy="1512"/>
                </a:xfrm>
              </p:grpSpPr>
              <p:sp>
                <p:nvSpPr>
                  <p:cNvPr id="17480" name="Freeform 73"/>
                  <p:cNvSpPr>
                    <a:spLocks noChangeArrowheads="1"/>
                  </p:cNvSpPr>
                  <p:nvPr/>
                </p:nvSpPr>
                <p:spPr bwMode="auto">
                  <a:xfrm rot="3473776" flipH="1">
                    <a:off x="1753" y="957"/>
                    <a:ext cx="1100" cy="215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  <p:sp>
                <p:nvSpPr>
                  <p:cNvPr id="17481" name="Freeform 74"/>
                  <p:cNvSpPr>
                    <a:spLocks noChangeArrowheads="1"/>
                  </p:cNvSpPr>
                  <p:nvPr/>
                </p:nvSpPr>
                <p:spPr bwMode="auto">
                  <a:xfrm rot="3473776" flipH="1">
                    <a:off x="1505" y="230"/>
                    <a:ext cx="591" cy="338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</p:grpSp>
            <p:grpSp>
              <p:nvGrpSpPr>
                <p:cNvPr id="17482" name="Group 75"/>
                <p:cNvGrpSpPr>
                  <a:grpSpLocks/>
                </p:cNvGrpSpPr>
                <p:nvPr/>
              </p:nvGrpSpPr>
              <p:grpSpPr bwMode="auto">
                <a:xfrm>
                  <a:off x="3903" y="0"/>
                  <a:ext cx="248" cy="601"/>
                  <a:chOff x="1935" y="28"/>
                  <a:chExt cx="634" cy="1534"/>
                </a:xfrm>
              </p:grpSpPr>
              <p:sp>
                <p:nvSpPr>
                  <p:cNvPr id="17483" name="Freeform 76"/>
                  <p:cNvSpPr>
                    <a:spLocks noChangeArrowheads="1"/>
                  </p:cNvSpPr>
                  <p:nvPr/>
                </p:nvSpPr>
                <p:spPr bwMode="auto">
                  <a:xfrm rot="4126480" flipH="1">
                    <a:off x="1930" y="923"/>
                    <a:ext cx="1061" cy="215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  <p:sp>
                <p:nvSpPr>
                  <p:cNvPr id="17484" name="Freeform 77"/>
                  <p:cNvSpPr>
                    <a:spLocks noChangeArrowheads="1"/>
                  </p:cNvSpPr>
                  <p:nvPr/>
                </p:nvSpPr>
                <p:spPr bwMode="auto">
                  <a:xfrm rot="4126480" flipH="1">
                    <a:off x="1819" y="144"/>
                    <a:ext cx="570" cy="338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</p:grpSp>
            <p:grpSp>
              <p:nvGrpSpPr>
                <p:cNvPr id="17485" name="Group 78"/>
                <p:cNvGrpSpPr>
                  <a:grpSpLocks/>
                </p:cNvGrpSpPr>
                <p:nvPr/>
              </p:nvGrpSpPr>
              <p:grpSpPr bwMode="auto">
                <a:xfrm>
                  <a:off x="4251" y="252"/>
                  <a:ext cx="723" cy="222"/>
                  <a:chOff x="2822" y="672"/>
                  <a:chExt cx="1845" cy="566"/>
                </a:xfrm>
              </p:grpSpPr>
              <p:sp>
                <p:nvSpPr>
                  <p:cNvPr id="17486" name="Freeform 79"/>
                  <p:cNvSpPr>
                    <a:spLocks noChangeArrowheads="1"/>
                  </p:cNvSpPr>
                  <p:nvPr/>
                </p:nvSpPr>
                <p:spPr bwMode="auto">
                  <a:xfrm rot="-1325434">
                    <a:off x="2822" y="1023"/>
                    <a:ext cx="1233" cy="215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  <p:sp>
                <p:nvSpPr>
                  <p:cNvPr id="17487" name="Freeform 80"/>
                  <p:cNvSpPr>
                    <a:spLocks noChangeArrowheads="1"/>
                  </p:cNvSpPr>
                  <p:nvPr/>
                </p:nvSpPr>
                <p:spPr bwMode="auto">
                  <a:xfrm rot="-1325434">
                    <a:off x="4005" y="672"/>
                    <a:ext cx="662" cy="338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</p:grpSp>
            <p:grpSp>
              <p:nvGrpSpPr>
                <p:cNvPr id="17488" name="Group 81"/>
                <p:cNvGrpSpPr>
                  <a:grpSpLocks/>
                </p:cNvGrpSpPr>
                <p:nvPr/>
              </p:nvGrpSpPr>
              <p:grpSpPr bwMode="auto">
                <a:xfrm>
                  <a:off x="4196" y="163"/>
                  <a:ext cx="699" cy="282"/>
                  <a:chOff x="2683" y="445"/>
                  <a:chExt cx="1781" cy="717"/>
                </a:xfrm>
              </p:grpSpPr>
              <p:sp>
                <p:nvSpPr>
                  <p:cNvPr id="17489" name="Freeform 82"/>
                  <p:cNvSpPr>
                    <a:spLocks noChangeArrowheads="1"/>
                  </p:cNvSpPr>
                  <p:nvPr/>
                </p:nvSpPr>
                <p:spPr bwMode="auto">
                  <a:xfrm rot="-1921064">
                    <a:off x="2683" y="947"/>
                    <a:ext cx="1233" cy="215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  <p:sp>
                <p:nvSpPr>
                  <p:cNvPr id="17490" name="Freeform 83"/>
                  <p:cNvSpPr>
                    <a:spLocks noChangeArrowheads="1"/>
                  </p:cNvSpPr>
                  <p:nvPr/>
                </p:nvSpPr>
                <p:spPr bwMode="auto">
                  <a:xfrm rot="-1921064">
                    <a:off x="3802" y="445"/>
                    <a:ext cx="662" cy="338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</p:grpSp>
            <p:sp>
              <p:nvSpPr>
                <p:cNvPr id="17491" name="Freeform 84"/>
                <p:cNvSpPr>
                  <a:spLocks noChangeArrowheads="1"/>
                </p:cNvSpPr>
                <p:nvPr/>
              </p:nvSpPr>
              <p:spPr bwMode="auto">
                <a:xfrm rot="4578755" flipH="1">
                  <a:off x="3967" y="371"/>
                  <a:ext cx="403" cy="57"/>
                </a:xfrm>
                <a:custGeom>
                  <a:avLst/>
                  <a:gdLst>
                    <a:gd name="T0" fmla="*/ 0 w 2736"/>
                    <a:gd name="T1" fmla="*/ 504 h 504"/>
                    <a:gd name="T2" fmla="*/ 864 w 2736"/>
                    <a:gd name="T3" fmla="*/ 168 h 504"/>
                    <a:gd name="T4" fmla="*/ 1776 w 2736"/>
                    <a:gd name="T5" fmla="*/ 24 h 504"/>
                    <a:gd name="T6" fmla="*/ 2736 w 2736"/>
                    <a:gd name="T7" fmla="*/ 24 h 504"/>
                    <a:gd name="T8" fmla="*/ 2720 w 2736"/>
                    <a:gd name="T9" fmla="*/ 103 h 504"/>
                    <a:gd name="T10" fmla="*/ 1764 w 2736"/>
                    <a:gd name="T11" fmla="*/ 103 h 504"/>
                    <a:gd name="T12" fmla="*/ 654 w 2736"/>
                    <a:gd name="T13" fmla="*/ 292 h 504"/>
                    <a:gd name="T14" fmla="*/ 0 w 2736"/>
                    <a:gd name="T15" fmla="*/ 504 h 5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2736" h="504">
                      <a:moveTo>
                        <a:pt x="0" y="504"/>
                      </a:moveTo>
                      <a:cubicBezTo>
                        <a:pt x="24" y="488"/>
                        <a:pt x="568" y="248"/>
                        <a:pt x="864" y="168"/>
                      </a:cubicBezTo>
                      <a:cubicBezTo>
                        <a:pt x="1160" y="88"/>
                        <a:pt x="1464" y="48"/>
                        <a:pt x="1776" y="24"/>
                      </a:cubicBezTo>
                      <a:cubicBezTo>
                        <a:pt x="2088" y="0"/>
                        <a:pt x="2579" y="11"/>
                        <a:pt x="2736" y="24"/>
                      </a:cubicBezTo>
                      <a:lnTo>
                        <a:pt x="2720" y="103"/>
                      </a:lnTo>
                      <a:cubicBezTo>
                        <a:pt x="2558" y="116"/>
                        <a:pt x="2108" y="71"/>
                        <a:pt x="1764" y="103"/>
                      </a:cubicBezTo>
                      <a:cubicBezTo>
                        <a:pt x="1209" y="136"/>
                        <a:pt x="998" y="192"/>
                        <a:pt x="654" y="292"/>
                      </a:cubicBezTo>
                      <a:cubicBezTo>
                        <a:pt x="358" y="356"/>
                        <a:pt x="136" y="460"/>
                        <a:pt x="0" y="50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folHlink"/>
                    </a:gs>
                    <a:gs pos="100000">
                      <a:schemeClr val="accent2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vi-VN">
                    <a:latin typeface=".VnArial Narrow" pitchFamily="34" charset="0"/>
                  </a:endParaRPr>
                </a:p>
              </p:txBody>
            </p:sp>
            <p:sp>
              <p:nvSpPr>
                <p:cNvPr id="17492" name="Freeform 85"/>
                <p:cNvSpPr>
                  <a:spLocks noChangeArrowheads="1"/>
                </p:cNvSpPr>
                <p:nvPr/>
              </p:nvSpPr>
              <p:spPr bwMode="auto">
                <a:xfrm rot="4578755" flipH="1">
                  <a:off x="3977" y="77"/>
                  <a:ext cx="216" cy="90"/>
                </a:xfrm>
                <a:custGeom>
                  <a:avLst/>
                  <a:gdLst>
                    <a:gd name="T0" fmla="*/ 5 w 1769"/>
                    <a:gd name="T1" fmla="*/ 8 h 791"/>
                    <a:gd name="T2" fmla="*/ 485 w 1769"/>
                    <a:gd name="T3" fmla="*/ 56 h 791"/>
                    <a:gd name="T4" fmla="*/ 1157 w 1769"/>
                    <a:gd name="T5" fmla="*/ 200 h 791"/>
                    <a:gd name="T6" fmla="*/ 1611 w 1769"/>
                    <a:gd name="T7" fmla="*/ 432 h 791"/>
                    <a:gd name="T8" fmla="*/ 1756 w 1769"/>
                    <a:gd name="T9" fmla="*/ 609 h 791"/>
                    <a:gd name="T10" fmla="*/ 1689 w 1769"/>
                    <a:gd name="T11" fmla="*/ 787 h 791"/>
                    <a:gd name="T12" fmla="*/ 1589 w 1769"/>
                    <a:gd name="T13" fmla="*/ 632 h 791"/>
                    <a:gd name="T14" fmla="*/ 1389 w 1769"/>
                    <a:gd name="T15" fmla="*/ 454 h 791"/>
                    <a:gd name="T16" fmla="*/ 1109 w 1769"/>
                    <a:gd name="T17" fmla="*/ 296 h 791"/>
                    <a:gd name="T18" fmla="*/ 581 w 1769"/>
                    <a:gd name="T19" fmla="*/ 152 h 791"/>
                    <a:gd name="T20" fmla="*/ 0 w 1769"/>
                    <a:gd name="T21" fmla="*/ 76 h 791"/>
                    <a:gd name="T22" fmla="*/ 5 w 1769"/>
                    <a:gd name="T23" fmla="*/ 8 h 79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769" h="791">
                      <a:moveTo>
                        <a:pt x="5" y="8"/>
                      </a:moveTo>
                      <a:cubicBezTo>
                        <a:pt x="85" y="0"/>
                        <a:pt x="293" y="24"/>
                        <a:pt x="485" y="56"/>
                      </a:cubicBezTo>
                      <a:cubicBezTo>
                        <a:pt x="677" y="88"/>
                        <a:pt x="969" y="137"/>
                        <a:pt x="1157" y="200"/>
                      </a:cubicBezTo>
                      <a:cubicBezTo>
                        <a:pt x="1345" y="263"/>
                        <a:pt x="1511" y="364"/>
                        <a:pt x="1611" y="432"/>
                      </a:cubicBezTo>
                      <a:cubicBezTo>
                        <a:pt x="1711" y="500"/>
                        <a:pt x="1743" y="550"/>
                        <a:pt x="1756" y="609"/>
                      </a:cubicBezTo>
                      <a:cubicBezTo>
                        <a:pt x="1769" y="668"/>
                        <a:pt x="1717" y="783"/>
                        <a:pt x="1689" y="787"/>
                      </a:cubicBezTo>
                      <a:cubicBezTo>
                        <a:pt x="1661" y="791"/>
                        <a:pt x="1639" y="687"/>
                        <a:pt x="1589" y="632"/>
                      </a:cubicBezTo>
                      <a:cubicBezTo>
                        <a:pt x="1539" y="577"/>
                        <a:pt x="1469" y="510"/>
                        <a:pt x="1389" y="454"/>
                      </a:cubicBezTo>
                      <a:cubicBezTo>
                        <a:pt x="1309" y="398"/>
                        <a:pt x="1244" y="346"/>
                        <a:pt x="1109" y="296"/>
                      </a:cubicBezTo>
                      <a:cubicBezTo>
                        <a:pt x="974" y="246"/>
                        <a:pt x="766" y="189"/>
                        <a:pt x="581" y="152"/>
                      </a:cubicBezTo>
                      <a:cubicBezTo>
                        <a:pt x="396" y="115"/>
                        <a:pt x="96" y="100"/>
                        <a:pt x="0" y="76"/>
                      </a:cubicBezTo>
                      <a:lnTo>
                        <a:pt x="5" y="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folHlink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vi-VN">
                    <a:latin typeface=".VnArial Narrow" pitchFamily="34" charset="0"/>
                  </a:endParaRPr>
                </a:p>
              </p:txBody>
            </p:sp>
            <p:grpSp>
              <p:nvGrpSpPr>
                <p:cNvPr id="17493" name="Group 86"/>
                <p:cNvGrpSpPr>
                  <a:grpSpLocks/>
                </p:cNvGrpSpPr>
                <p:nvPr/>
              </p:nvGrpSpPr>
              <p:grpSpPr bwMode="auto">
                <a:xfrm>
                  <a:off x="4242" y="5"/>
                  <a:ext cx="251" cy="596"/>
                  <a:chOff x="2800" y="41"/>
                  <a:chExt cx="640" cy="1520"/>
                </a:xfrm>
              </p:grpSpPr>
              <p:sp>
                <p:nvSpPr>
                  <p:cNvPr id="17494" name="Freeform 87"/>
                  <p:cNvSpPr>
                    <a:spLocks noChangeArrowheads="1"/>
                  </p:cNvSpPr>
                  <p:nvPr/>
                </p:nvSpPr>
                <p:spPr bwMode="auto">
                  <a:xfrm rot="-3857755">
                    <a:off x="2361" y="938"/>
                    <a:ext cx="1062" cy="184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  <p:sp>
                <p:nvSpPr>
                  <p:cNvPr id="17495" name="Freeform 88"/>
                  <p:cNvSpPr>
                    <a:spLocks noChangeArrowheads="1"/>
                  </p:cNvSpPr>
                  <p:nvPr/>
                </p:nvSpPr>
                <p:spPr bwMode="auto">
                  <a:xfrm rot="-3857755">
                    <a:off x="3010" y="180"/>
                    <a:ext cx="570" cy="289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</p:grpSp>
            <p:grpSp>
              <p:nvGrpSpPr>
                <p:cNvPr id="17496" name="Group 89"/>
                <p:cNvGrpSpPr>
                  <a:grpSpLocks/>
                </p:cNvGrpSpPr>
                <p:nvPr/>
              </p:nvGrpSpPr>
              <p:grpSpPr bwMode="auto">
                <a:xfrm>
                  <a:off x="4295" y="53"/>
                  <a:ext cx="398" cy="574"/>
                  <a:chOff x="2934" y="163"/>
                  <a:chExt cx="1017" cy="1464"/>
                </a:xfrm>
              </p:grpSpPr>
              <p:sp>
                <p:nvSpPr>
                  <p:cNvPr id="17497" name="Freeform 90"/>
                  <p:cNvSpPr>
                    <a:spLocks noChangeArrowheads="1"/>
                  </p:cNvSpPr>
                  <p:nvPr/>
                </p:nvSpPr>
                <p:spPr bwMode="auto">
                  <a:xfrm rot="-2777260">
                    <a:off x="2490" y="914"/>
                    <a:ext cx="1155" cy="270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  <p:sp>
                <p:nvSpPr>
                  <p:cNvPr id="17498" name="Freeform 91"/>
                  <p:cNvSpPr>
                    <a:spLocks noChangeArrowheads="1"/>
                  </p:cNvSpPr>
                  <p:nvPr/>
                </p:nvSpPr>
                <p:spPr bwMode="auto">
                  <a:xfrm rot="-2777260">
                    <a:off x="3429" y="260"/>
                    <a:ext cx="620" cy="423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</p:grpSp>
            <p:grpSp>
              <p:nvGrpSpPr>
                <p:cNvPr id="17499" name="Group 92"/>
                <p:cNvGrpSpPr>
                  <a:grpSpLocks/>
                </p:cNvGrpSpPr>
                <p:nvPr/>
              </p:nvGrpSpPr>
              <p:grpSpPr bwMode="auto">
                <a:xfrm>
                  <a:off x="4215" y="2"/>
                  <a:ext cx="95" cy="567"/>
                  <a:chOff x="2730" y="32"/>
                  <a:chExt cx="243" cy="1448"/>
                </a:xfrm>
              </p:grpSpPr>
              <p:sp>
                <p:nvSpPr>
                  <p:cNvPr id="17500" name="Freeform 93"/>
                  <p:cNvSpPr>
                    <a:spLocks noChangeArrowheads="1"/>
                  </p:cNvSpPr>
                  <p:nvPr/>
                </p:nvSpPr>
                <p:spPr bwMode="auto">
                  <a:xfrm rot="-4903748">
                    <a:off x="2296" y="960"/>
                    <a:ext cx="954" cy="86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  <p:sp>
                <p:nvSpPr>
                  <p:cNvPr id="17501" name="Freeform 94"/>
                  <p:cNvSpPr>
                    <a:spLocks noChangeArrowheads="1"/>
                  </p:cNvSpPr>
                  <p:nvPr/>
                </p:nvSpPr>
                <p:spPr bwMode="auto">
                  <a:xfrm rot="-4903748">
                    <a:off x="2649" y="219"/>
                    <a:ext cx="512" cy="135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</p:grpSp>
            <p:grpSp>
              <p:nvGrpSpPr>
                <p:cNvPr id="17502" name="Group 95"/>
                <p:cNvGrpSpPr>
                  <a:grpSpLocks/>
                </p:cNvGrpSpPr>
                <p:nvPr/>
              </p:nvGrpSpPr>
              <p:grpSpPr bwMode="auto">
                <a:xfrm>
                  <a:off x="3514" y="683"/>
                  <a:ext cx="425" cy="960"/>
                  <a:chOff x="943" y="1769"/>
                  <a:chExt cx="1085" cy="2450"/>
                </a:xfrm>
              </p:grpSpPr>
              <p:sp>
                <p:nvSpPr>
                  <p:cNvPr id="17503" name="Freeform 96"/>
                  <p:cNvSpPr>
                    <a:spLocks noChangeArrowheads="1"/>
                  </p:cNvSpPr>
                  <p:nvPr/>
                </p:nvSpPr>
                <p:spPr bwMode="auto">
                  <a:xfrm rot="18335692" flipH="1">
                    <a:off x="1010" y="2475"/>
                    <a:ext cx="1724" cy="312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  <p:sp>
                <p:nvSpPr>
                  <p:cNvPr id="17504" name="Freeform 97"/>
                  <p:cNvSpPr>
                    <a:spLocks noChangeArrowheads="1"/>
                  </p:cNvSpPr>
                  <p:nvPr/>
                </p:nvSpPr>
                <p:spPr bwMode="auto">
                  <a:xfrm rot="18335692" flipH="1">
                    <a:off x="724" y="3511"/>
                    <a:ext cx="925" cy="490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</p:grpSp>
            <p:grpSp>
              <p:nvGrpSpPr>
                <p:cNvPr id="17505" name="Group 98"/>
                <p:cNvGrpSpPr>
                  <a:grpSpLocks/>
                </p:cNvGrpSpPr>
                <p:nvPr/>
              </p:nvGrpSpPr>
              <p:grpSpPr bwMode="auto">
                <a:xfrm>
                  <a:off x="3715" y="748"/>
                  <a:ext cx="300" cy="930"/>
                  <a:chOff x="1455" y="1936"/>
                  <a:chExt cx="766" cy="2373"/>
                </a:xfrm>
              </p:grpSpPr>
              <p:sp>
                <p:nvSpPr>
                  <p:cNvPr id="17506" name="Freeform 99"/>
                  <p:cNvSpPr>
                    <a:spLocks noChangeArrowheads="1"/>
                  </p:cNvSpPr>
                  <p:nvPr/>
                </p:nvSpPr>
                <p:spPr bwMode="auto">
                  <a:xfrm rot="17542885" flipH="1">
                    <a:off x="1266" y="2577"/>
                    <a:ext cx="1595" cy="312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  <p:sp>
                <p:nvSpPr>
                  <p:cNvPr id="17507" name="Freeform 100"/>
                  <p:cNvSpPr>
                    <a:spLocks noChangeArrowheads="1"/>
                  </p:cNvSpPr>
                  <p:nvPr/>
                </p:nvSpPr>
                <p:spPr bwMode="auto">
                  <a:xfrm rot="17542885" flipH="1">
                    <a:off x="1272" y="3636"/>
                    <a:ext cx="856" cy="490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</p:grpSp>
            <p:grpSp>
              <p:nvGrpSpPr>
                <p:cNvPr id="17508" name="Group 101"/>
                <p:cNvGrpSpPr>
                  <a:grpSpLocks/>
                </p:cNvGrpSpPr>
                <p:nvPr/>
              </p:nvGrpSpPr>
              <p:grpSpPr bwMode="auto">
                <a:xfrm rot="88588">
                  <a:off x="3923" y="769"/>
                  <a:ext cx="180" cy="913"/>
                  <a:chOff x="1956" y="1990"/>
                  <a:chExt cx="492" cy="2604"/>
                </a:xfrm>
              </p:grpSpPr>
              <p:sp>
                <p:nvSpPr>
                  <p:cNvPr id="17509" name="Freeform 102"/>
                  <p:cNvSpPr>
                    <a:spLocks noChangeArrowheads="1"/>
                  </p:cNvSpPr>
                  <p:nvPr/>
                </p:nvSpPr>
                <p:spPr bwMode="auto">
                  <a:xfrm rot="16782062" flipH="1">
                    <a:off x="1441" y="2694"/>
                    <a:ext cx="1711" cy="301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  <p:sp>
                <p:nvSpPr>
                  <p:cNvPr id="17510" name="Freeform 103"/>
                  <p:cNvSpPr>
                    <a:spLocks noChangeArrowheads="1"/>
                  </p:cNvSpPr>
                  <p:nvPr/>
                </p:nvSpPr>
                <p:spPr bwMode="auto">
                  <a:xfrm rot="16782062" flipH="1">
                    <a:off x="1733" y="3897"/>
                    <a:ext cx="918" cy="473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</p:grpSp>
            <p:grpSp>
              <p:nvGrpSpPr>
                <p:cNvPr id="17511" name="Group 104"/>
                <p:cNvGrpSpPr>
                  <a:grpSpLocks/>
                </p:cNvGrpSpPr>
                <p:nvPr/>
              </p:nvGrpSpPr>
              <p:grpSpPr bwMode="auto">
                <a:xfrm>
                  <a:off x="4451" y="662"/>
                  <a:ext cx="442" cy="951"/>
                  <a:chOff x="3334" y="1717"/>
                  <a:chExt cx="1125" cy="2426"/>
                </a:xfrm>
              </p:grpSpPr>
              <p:sp>
                <p:nvSpPr>
                  <p:cNvPr id="17512" name="Freeform 105"/>
                  <p:cNvSpPr>
                    <a:spLocks noChangeArrowheads="1"/>
                  </p:cNvSpPr>
                  <p:nvPr/>
                </p:nvSpPr>
                <p:spPr bwMode="auto">
                  <a:xfrm rot="3144576">
                    <a:off x="2628" y="2423"/>
                    <a:ext cx="1724" cy="312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  <p:sp>
                <p:nvSpPr>
                  <p:cNvPr id="17513" name="Freeform 106"/>
                  <p:cNvSpPr>
                    <a:spLocks noChangeArrowheads="1"/>
                  </p:cNvSpPr>
                  <p:nvPr/>
                </p:nvSpPr>
                <p:spPr bwMode="auto">
                  <a:xfrm rot="3144576">
                    <a:off x="3750" y="3435"/>
                    <a:ext cx="925" cy="490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</p:grpSp>
            <p:grpSp>
              <p:nvGrpSpPr>
                <p:cNvPr id="17514" name="Group 107"/>
                <p:cNvGrpSpPr>
                  <a:grpSpLocks/>
                </p:cNvGrpSpPr>
                <p:nvPr/>
              </p:nvGrpSpPr>
              <p:grpSpPr bwMode="auto">
                <a:xfrm>
                  <a:off x="4391" y="721"/>
                  <a:ext cx="347" cy="951"/>
                  <a:chOff x="3181" y="1866"/>
                  <a:chExt cx="883" cy="2426"/>
                </a:xfrm>
              </p:grpSpPr>
              <p:sp>
                <p:nvSpPr>
                  <p:cNvPr id="17515" name="Freeform 108"/>
                  <p:cNvSpPr>
                    <a:spLocks noChangeArrowheads="1"/>
                  </p:cNvSpPr>
                  <p:nvPr/>
                </p:nvSpPr>
                <p:spPr bwMode="auto">
                  <a:xfrm rot="3745735">
                    <a:off x="2505" y="2540"/>
                    <a:ext cx="1650" cy="299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  <p:sp>
                <p:nvSpPr>
                  <p:cNvPr id="17516" name="Freeform 109"/>
                  <p:cNvSpPr>
                    <a:spLocks noChangeArrowheads="1"/>
                  </p:cNvSpPr>
                  <p:nvPr/>
                </p:nvSpPr>
                <p:spPr bwMode="auto">
                  <a:xfrm rot="3745735">
                    <a:off x="3386" y="3614"/>
                    <a:ext cx="885" cy="469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</p:grpSp>
            <p:grpSp>
              <p:nvGrpSpPr>
                <p:cNvPr id="17517" name="Group 110"/>
                <p:cNvGrpSpPr>
                  <a:grpSpLocks/>
                </p:cNvGrpSpPr>
                <p:nvPr/>
              </p:nvGrpSpPr>
              <p:grpSpPr bwMode="auto">
                <a:xfrm>
                  <a:off x="4323" y="767"/>
                  <a:ext cx="243" cy="935"/>
                  <a:chOff x="3006" y="1983"/>
                  <a:chExt cx="619" cy="2386"/>
                </a:xfrm>
              </p:grpSpPr>
              <p:sp>
                <p:nvSpPr>
                  <p:cNvPr id="17518" name="Freeform 111"/>
                  <p:cNvSpPr>
                    <a:spLocks noChangeArrowheads="1"/>
                  </p:cNvSpPr>
                  <p:nvPr/>
                </p:nvSpPr>
                <p:spPr bwMode="auto">
                  <a:xfrm rot="4286818">
                    <a:off x="2327" y="2660"/>
                    <a:ext cx="1601" cy="246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  <p:sp>
                <p:nvSpPr>
                  <p:cNvPr id="17519" name="Freeform 112"/>
                  <p:cNvSpPr>
                    <a:spLocks noChangeArrowheads="1"/>
                  </p:cNvSpPr>
                  <p:nvPr/>
                </p:nvSpPr>
                <p:spPr bwMode="auto">
                  <a:xfrm rot="4286818">
                    <a:off x="3001" y="3746"/>
                    <a:ext cx="859" cy="386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</p:grpSp>
            <p:grpSp>
              <p:nvGrpSpPr>
                <p:cNvPr id="17520" name="Group 113"/>
                <p:cNvGrpSpPr>
                  <a:grpSpLocks/>
                </p:cNvGrpSpPr>
                <p:nvPr/>
              </p:nvGrpSpPr>
              <p:grpSpPr bwMode="auto">
                <a:xfrm>
                  <a:off x="4249" y="813"/>
                  <a:ext cx="159" cy="870"/>
                  <a:chOff x="2819" y="2101"/>
                  <a:chExt cx="405" cy="2219"/>
                </a:xfrm>
              </p:grpSpPr>
              <p:sp>
                <p:nvSpPr>
                  <p:cNvPr id="17521" name="Freeform 114"/>
                  <p:cNvSpPr>
                    <a:spLocks noChangeArrowheads="1"/>
                  </p:cNvSpPr>
                  <p:nvPr/>
                </p:nvSpPr>
                <p:spPr bwMode="auto">
                  <a:xfrm rot="4898956">
                    <a:off x="2205" y="2713"/>
                    <a:ext cx="1471" cy="246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  <p:sp>
                <p:nvSpPr>
                  <p:cNvPr id="17522" name="Freeform 115"/>
                  <p:cNvSpPr>
                    <a:spLocks noChangeArrowheads="1"/>
                  </p:cNvSpPr>
                  <p:nvPr/>
                </p:nvSpPr>
                <p:spPr bwMode="auto">
                  <a:xfrm rot="4898956">
                    <a:off x="2636" y="3732"/>
                    <a:ext cx="790" cy="386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</p:grpSp>
            <p:grpSp>
              <p:nvGrpSpPr>
                <p:cNvPr id="17523" name="Group 116"/>
                <p:cNvGrpSpPr>
                  <a:grpSpLocks/>
                </p:cNvGrpSpPr>
                <p:nvPr/>
              </p:nvGrpSpPr>
              <p:grpSpPr bwMode="auto">
                <a:xfrm>
                  <a:off x="4045" y="826"/>
                  <a:ext cx="167" cy="857"/>
                  <a:chOff x="2287" y="2135"/>
                  <a:chExt cx="426" cy="2185"/>
                </a:xfrm>
              </p:grpSpPr>
              <p:sp>
                <p:nvSpPr>
                  <p:cNvPr id="17524" name="Freeform 117"/>
                  <p:cNvSpPr>
                    <a:spLocks noChangeArrowheads="1"/>
                  </p:cNvSpPr>
                  <p:nvPr/>
                </p:nvSpPr>
                <p:spPr bwMode="auto">
                  <a:xfrm rot="5755659">
                    <a:off x="1899" y="2759"/>
                    <a:ext cx="1437" cy="188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  <p:sp>
                <p:nvSpPr>
                  <p:cNvPr id="17525" name="Freeform 118"/>
                  <p:cNvSpPr>
                    <a:spLocks noChangeArrowheads="1"/>
                  </p:cNvSpPr>
                  <p:nvPr/>
                </p:nvSpPr>
                <p:spPr bwMode="auto">
                  <a:xfrm rot="5755659">
                    <a:off x="2048" y="3786"/>
                    <a:ext cx="771" cy="295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vi-VN">
                      <a:latin typeface=".VnArial Narrow" pitchFamily="34" charset="0"/>
                    </a:endParaRPr>
                  </a:p>
                </p:txBody>
              </p:sp>
            </p:grpSp>
          </p:grpSp>
          <p:sp>
            <p:nvSpPr>
              <p:cNvPr id="17526" name="Freeform 119"/>
              <p:cNvSpPr>
                <a:spLocks noChangeArrowheads="1"/>
              </p:cNvSpPr>
              <p:nvPr/>
            </p:nvSpPr>
            <p:spPr bwMode="auto">
              <a:xfrm flipH="1">
                <a:off x="3873" y="934"/>
                <a:ext cx="191" cy="580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vi-VN">
                  <a:latin typeface=".VnArial Narrow" pitchFamily="34" charset="0"/>
                </a:endParaRPr>
              </a:p>
            </p:txBody>
          </p:sp>
          <p:sp>
            <p:nvSpPr>
              <p:cNvPr id="17527" name="Arc 120"/>
              <p:cNvSpPr>
                <a:spLocks noChangeArrowheads="1"/>
              </p:cNvSpPr>
              <p:nvPr/>
            </p:nvSpPr>
            <p:spPr bwMode="auto">
              <a:xfrm flipH="1">
                <a:off x="3528" y="726"/>
                <a:ext cx="833" cy="903"/>
              </a:xfrm>
              <a:custGeom>
                <a:avLst/>
                <a:gdLst>
                  <a:gd name="T0" fmla="*/ 5466 w 21600"/>
                  <a:gd name="T1" fmla="*/ 0 h 21602"/>
                  <a:gd name="T2" fmla="*/ 21600 w 21600"/>
                  <a:gd name="T3" fmla="*/ 20897 h 21602"/>
                  <a:gd name="T4" fmla="*/ 21588 w 21600"/>
                  <a:gd name="T5" fmla="*/ 21601 h 21602"/>
                  <a:gd name="T6" fmla="*/ 5466 w 21600"/>
                  <a:gd name="T7" fmla="*/ 0 h 21602"/>
                  <a:gd name="T8" fmla="*/ 21600 w 21600"/>
                  <a:gd name="T9" fmla="*/ 20897 h 21602"/>
                  <a:gd name="T10" fmla="*/ 21588 w 21600"/>
                  <a:gd name="T11" fmla="*/ 21601 h 21602"/>
                  <a:gd name="T12" fmla="*/ 0 w 21600"/>
                  <a:gd name="T13" fmla="*/ 20897 h 2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600" h="21602" fill="none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vi-VN">
                  <a:latin typeface=".VnArial Narrow" pitchFamily="34" charset="0"/>
                </a:endParaRPr>
              </a:p>
            </p:txBody>
          </p:sp>
          <p:sp>
            <p:nvSpPr>
              <p:cNvPr id="17528" name="Arc 121"/>
              <p:cNvSpPr>
                <a:spLocks noChangeArrowheads="1"/>
              </p:cNvSpPr>
              <p:nvPr/>
            </p:nvSpPr>
            <p:spPr bwMode="auto">
              <a:xfrm flipV="1">
                <a:off x="4278" y="179"/>
                <a:ext cx="1007" cy="802"/>
              </a:xfrm>
              <a:custGeom>
                <a:avLst/>
                <a:gdLst>
                  <a:gd name="T0" fmla="*/ 36729 w 36729"/>
                  <a:gd name="T1" fmla="*/ 10451 h 21600"/>
                  <a:gd name="T2" fmla="*/ 17826 w 36729"/>
                  <a:gd name="T3" fmla="*/ 21600 h 21600"/>
                  <a:gd name="T4" fmla="*/ -1 w 36729"/>
                  <a:gd name="T5" fmla="*/ 12197 h 21600"/>
                  <a:gd name="T6" fmla="*/ 36729 w 36729"/>
                  <a:gd name="T7" fmla="*/ 10451 h 21600"/>
                  <a:gd name="T8" fmla="*/ 17826 w 36729"/>
                  <a:gd name="T9" fmla="*/ 21600 h 21600"/>
                  <a:gd name="T10" fmla="*/ -1 w 36729"/>
                  <a:gd name="T11" fmla="*/ 12197 h 21600"/>
                  <a:gd name="T12" fmla="*/ 17826 w 36729"/>
                  <a:gd name="T13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729" h="21600" fill="none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</a:path>
                  <a:path w="36729" h="21600" stroke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  <a:lnTo>
                      <a:pt x="17826" y="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vi-VN">
                  <a:latin typeface=".VnArial Narrow" pitchFamily="34" charset="0"/>
                </a:endParaRPr>
              </a:p>
            </p:txBody>
          </p:sp>
          <p:sp>
            <p:nvSpPr>
              <p:cNvPr id="17529" name="Arc 122"/>
              <p:cNvSpPr>
                <a:spLocks noChangeArrowheads="1"/>
              </p:cNvSpPr>
              <p:nvPr/>
            </p:nvSpPr>
            <p:spPr bwMode="auto">
              <a:xfrm flipH="1">
                <a:off x="3612" y="580"/>
                <a:ext cx="487" cy="933"/>
              </a:xfrm>
              <a:custGeom>
                <a:avLst/>
                <a:gdLst>
                  <a:gd name="T0" fmla="*/ 0 w 28940"/>
                  <a:gd name="T1" fmla="*/ 1285 h 22305"/>
                  <a:gd name="T2" fmla="*/ 7340 w 28940"/>
                  <a:gd name="T3" fmla="*/ 0 h 22305"/>
                  <a:gd name="T4" fmla="*/ 28940 w 28940"/>
                  <a:gd name="T5" fmla="*/ 21600 h 22305"/>
                  <a:gd name="T6" fmla="*/ 28928 w 28940"/>
                  <a:gd name="T7" fmla="*/ 22304 h 22305"/>
                  <a:gd name="T8" fmla="*/ 0 w 28940"/>
                  <a:gd name="T9" fmla="*/ 1285 h 22305"/>
                  <a:gd name="T10" fmla="*/ 7340 w 28940"/>
                  <a:gd name="T11" fmla="*/ 0 h 22305"/>
                  <a:gd name="T12" fmla="*/ 28940 w 28940"/>
                  <a:gd name="T13" fmla="*/ 21600 h 22305"/>
                  <a:gd name="T14" fmla="*/ 28928 w 28940"/>
                  <a:gd name="T15" fmla="*/ 22304 h 22305"/>
                  <a:gd name="T16" fmla="*/ 7340 w 28940"/>
                  <a:gd name="T17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8940" h="22305" fill="none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vi-VN">
                  <a:latin typeface=".VnArial Narrow" pitchFamily="34" charset="0"/>
                </a:endParaRPr>
              </a:p>
            </p:txBody>
          </p:sp>
          <p:sp>
            <p:nvSpPr>
              <p:cNvPr id="17530" name="Arc 123"/>
              <p:cNvSpPr>
                <a:spLocks noChangeArrowheads="1"/>
              </p:cNvSpPr>
              <p:nvPr/>
            </p:nvSpPr>
            <p:spPr bwMode="auto">
              <a:xfrm flipH="1">
                <a:off x="3267" y="628"/>
                <a:ext cx="791" cy="932"/>
              </a:xfrm>
              <a:custGeom>
                <a:avLst/>
                <a:gdLst>
                  <a:gd name="T0" fmla="*/ -1 w 30473"/>
                  <a:gd name="T1" fmla="*/ 1906 h 22305"/>
                  <a:gd name="T2" fmla="*/ 8873 w 30473"/>
                  <a:gd name="T3" fmla="*/ 0 h 22305"/>
                  <a:gd name="T4" fmla="*/ 30473 w 30473"/>
                  <a:gd name="T5" fmla="*/ 21600 h 22305"/>
                  <a:gd name="T6" fmla="*/ 30461 w 30473"/>
                  <a:gd name="T7" fmla="*/ 22304 h 22305"/>
                  <a:gd name="T8" fmla="*/ -1 w 30473"/>
                  <a:gd name="T9" fmla="*/ 1906 h 22305"/>
                  <a:gd name="T10" fmla="*/ 8873 w 30473"/>
                  <a:gd name="T11" fmla="*/ 0 h 22305"/>
                  <a:gd name="T12" fmla="*/ 30473 w 30473"/>
                  <a:gd name="T13" fmla="*/ 21600 h 22305"/>
                  <a:gd name="T14" fmla="*/ 30461 w 30473"/>
                  <a:gd name="T15" fmla="*/ 22304 h 22305"/>
                  <a:gd name="T16" fmla="*/ 8873 w 30473"/>
                  <a:gd name="T17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0473" h="22305" fill="none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</a:path>
                  <a:path w="30473" h="22305" stroke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  <a:lnTo>
                      <a:pt x="8873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vi-VN">
                  <a:latin typeface=".VnArial Narrow" pitchFamily="34" charset="0"/>
                </a:endParaRPr>
              </a:p>
            </p:txBody>
          </p:sp>
          <p:sp>
            <p:nvSpPr>
              <p:cNvPr id="17531" name="Arc 124"/>
              <p:cNvSpPr>
                <a:spLocks noChangeArrowheads="1"/>
              </p:cNvSpPr>
              <p:nvPr/>
            </p:nvSpPr>
            <p:spPr bwMode="auto">
              <a:xfrm flipH="1">
                <a:off x="3197" y="458"/>
                <a:ext cx="932" cy="933"/>
              </a:xfrm>
              <a:custGeom>
                <a:avLst/>
                <a:gdLst>
                  <a:gd name="T0" fmla="*/ 0 w 34455"/>
                  <a:gd name="T1" fmla="*/ 4241 h 22305"/>
                  <a:gd name="T2" fmla="*/ 12855 w 34455"/>
                  <a:gd name="T3" fmla="*/ 0 h 22305"/>
                  <a:gd name="T4" fmla="*/ 34455 w 34455"/>
                  <a:gd name="T5" fmla="*/ 21600 h 22305"/>
                  <a:gd name="T6" fmla="*/ 34443 w 34455"/>
                  <a:gd name="T7" fmla="*/ 22304 h 22305"/>
                  <a:gd name="T8" fmla="*/ 0 w 34455"/>
                  <a:gd name="T9" fmla="*/ 4241 h 22305"/>
                  <a:gd name="T10" fmla="*/ 12855 w 34455"/>
                  <a:gd name="T11" fmla="*/ 0 h 22305"/>
                  <a:gd name="T12" fmla="*/ 34455 w 34455"/>
                  <a:gd name="T13" fmla="*/ 21600 h 22305"/>
                  <a:gd name="T14" fmla="*/ 34443 w 34455"/>
                  <a:gd name="T15" fmla="*/ 22304 h 22305"/>
                  <a:gd name="T16" fmla="*/ 12855 w 34455"/>
                  <a:gd name="T17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4455" h="22305" fill="none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vi-VN">
                  <a:latin typeface=".VnArial Narrow" pitchFamily="34" charset="0"/>
                </a:endParaRPr>
              </a:p>
            </p:txBody>
          </p:sp>
          <p:sp>
            <p:nvSpPr>
              <p:cNvPr id="17532" name="Arc 125"/>
              <p:cNvSpPr>
                <a:spLocks noChangeArrowheads="1"/>
              </p:cNvSpPr>
              <p:nvPr/>
            </p:nvSpPr>
            <p:spPr bwMode="auto">
              <a:xfrm>
                <a:off x="4229" y="589"/>
                <a:ext cx="149" cy="933"/>
              </a:xfrm>
              <a:custGeom>
                <a:avLst/>
                <a:gdLst>
                  <a:gd name="T0" fmla="*/ -1 w 34812"/>
                  <a:gd name="T1" fmla="*/ 4511 h 22305"/>
                  <a:gd name="T2" fmla="*/ 13212 w 34812"/>
                  <a:gd name="T3" fmla="*/ 0 h 22305"/>
                  <a:gd name="T4" fmla="*/ 34812 w 34812"/>
                  <a:gd name="T5" fmla="*/ 21600 h 22305"/>
                  <a:gd name="T6" fmla="*/ 34800 w 34812"/>
                  <a:gd name="T7" fmla="*/ 22304 h 22305"/>
                  <a:gd name="T8" fmla="*/ -1 w 34812"/>
                  <a:gd name="T9" fmla="*/ 4511 h 22305"/>
                  <a:gd name="T10" fmla="*/ 13212 w 34812"/>
                  <a:gd name="T11" fmla="*/ 0 h 22305"/>
                  <a:gd name="T12" fmla="*/ 34812 w 34812"/>
                  <a:gd name="T13" fmla="*/ 21600 h 22305"/>
                  <a:gd name="T14" fmla="*/ 34800 w 34812"/>
                  <a:gd name="T15" fmla="*/ 22304 h 22305"/>
                  <a:gd name="T16" fmla="*/ 13212 w 34812"/>
                  <a:gd name="T17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4812" h="22305" fill="none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vi-VN">
                  <a:latin typeface=".VnArial Narrow" pitchFamily="34" charset="0"/>
                </a:endParaRPr>
              </a:p>
            </p:txBody>
          </p:sp>
          <p:sp>
            <p:nvSpPr>
              <p:cNvPr id="17533" name="Arc 126"/>
              <p:cNvSpPr>
                <a:spLocks noChangeArrowheads="1"/>
              </p:cNvSpPr>
              <p:nvPr/>
            </p:nvSpPr>
            <p:spPr bwMode="auto">
              <a:xfrm>
                <a:off x="4268" y="585"/>
                <a:ext cx="394" cy="933"/>
              </a:xfrm>
              <a:custGeom>
                <a:avLst/>
                <a:gdLst>
                  <a:gd name="T0" fmla="*/ -1 w 34812"/>
                  <a:gd name="T1" fmla="*/ 4511 h 22305"/>
                  <a:gd name="T2" fmla="*/ 13212 w 34812"/>
                  <a:gd name="T3" fmla="*/ 0 h 22305"/>
                  <a:gd name="T4" fmla="*/ 34812 w 34812"/>
                  <a:gd name="T5" fmla="*/ 21600 h 22305"/>
                  <a:gd name="T6" fmla="*/ 34800 w 34812"/>
                  <a:gd name="T7" fmla="*/ 22304 h 22305"/>
                  <a:gd name="T8" fmla="*/ -1 w 34812"/>
                  <a:gd name="T9" fmla="*/ 4511 h 22305"/>
                  <a:gd name="T10" fmla="*/ 13212 w 34812"/>
                  <a:gd name="T11" fmla="*/ 0 h 22305"/>
                  <a:gd name="T12" fmla="*/ 34812 w 34812"/>
                  <a:gd name="T13" fmla="*/ 21600 h 22305"/>
                  <a:gd name="T14" fmla="*/ 34800 w 34812"/>
                  <a:gd name="T15" fmla="*/ 22304 h 22305"/>
                  <a:gd name="T16" fmla="*/ 13212 w 34812"/>
                  <a:gd name="T17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4812" h="22305" fill="none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vi-VN">
                  <a:latin typeface=".VnArial Narrow" pitchFamily="34" charset="0"/>
                </a:endParaRPr>
              </a:p>
            </p:txBody>
          </p:sp>
          <p:sp>
            <p:nvSpPr>
              <p:cNvPr id="17534" name="Arc 127"/>
              <p:cNvSpPr>
                <a:spLocks noChangeArrowheads="1"/>
              </p:cNvSpPr>
              <p:nvPr/>
            </p:nvSpPr>
            <p:spPr bwMode="auto">
              <a:xfrm>
                <a:off x="4303" y="463"/>
                <a:ext cx="559" cy="933"/>
              </a:xfrm>
              <a:custGeom>
                <a:avLst/>
                <a:gdLst>
                  <a:gd name="T0" fmla="*/ -1 w 34812"/>
                  <a:gd name="T1" fmla="*/ 4511 h 22305"/>
                  <a:gd name="T2" fmla="*/ 13212 w 34812"/>
                  <a:gd name="T3" fmla="*/ 0 h 22305"/>
                  <a:gd name="T4" fmla="*/ 34812 w 34812"/>
                  <a:gd name="T5" fmla="*/ 21600 h 22305"/>
                  <a:gd name="T6" fmla="*/ 34800 w 34812"/>
                  <a:gd name="T7" fmla="*/ 22304 h 22305"/>
                  <a:gd name="T8" fmla="*/ -1 w 34812"/>
                  <a:gd name="T9" fmla="*/ 4511 h 22305"/>
                  <a:gd name="T10" fmla="*/ 13212 w 34812"/>
                  <a:gd name="T11" fmla="*/ 0 h 22305"/>
                  <a:gd name="T12" fmla="*/ 34812 w 34812"/>
                  <a:gd name="T13" fmla="*/ 21600 h 22305"/>
                  <a:gd name="T14" fmla="*/ 34800 w 34812"/>
                  <a:gd name="T15" fmla="*/ 22304 h 22305"/>
                  <a:gd name="T16" fmla="*/ 13212 w 34812"/>
                  <a:gd name="T17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4812" h="22305" fill="none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vi-VN">
                  <a:latin typeface=".VnArial Narrow" pitchFamily="34" charset="0"/>
                </a:endParaRPr>
              </a:p>
            </p:txBody>
          </p:sp>
          <p:sp>
            <p:nvSpPr>
              <p:cNvPr id="17535" name="Freeform 128"/>
              <p:cNvSpPr>
                <a:spLocks noChangeArrowheads="1"/>
              </p:cNvSpPr>
              <p:nvPr/>
            </p:nvSpPr>
            <p:spPr bwMode="auto">
              <a:xfrm>
                <a:off x="4410" y="1033"/>
                <a:ext cx="190" cy="580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vi-VN">
                  <a:latin typeface=".VnArial Narrow" pitchFamily="34" charset="0"/>
                </a:endParaRPr>
              </a:p>
            </p:txBody>
          </p:sp>
          <p:sp>
            <p:nvSpPr>
              <p:cNvPr id="17536" name="Freeform 129"/>
              <p:cNvSpPr>
                <a:spLocks noChangeArrowheads="1"/>
              </p:cNvSpPr>
              <p:nvPr/>
            </p:nvSpPr>
            <p:spPr bwMode="auto">
              <a:xfrm rot="19660755" flipV="1">
                <a:off x="4114" y="843"/>
                <a:ext cx="173" cy="328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vi-VN">
                  <a:latin typeface=".VnArial Narrow" pitchFamily="34" charset="0"/>
                </a:endParaRPr>
              </a:p>
            </p:txBody>
          </p:sp>
          <p:sp>
            <p:nvSpPr>
              <p:cNvPr id="17537" name="Arc 130"/>
              <p:cNvSpPr>
                <a:spLocks noChangeArrowheads="1"/>
              </p:cNvSpPr>
              <p:nvPr/>
            </p:nvSpPr>
            <p:spPr bwMode="auto">
              <a:xfrm flipH="1">
                <a:off x="3144" y="319"/>
                <a:ext cx="996" cy="933"/>
              </a:xfrm>
              <a:custGeom>
                <a:avLst/>
                <a:gdLst>
                  <a:gd name="T0" fmla="*/ 0 w 36830"/>
                  <a:gd name="T1" fmla="*/ 6283 h 22305"/>
                  <a:gd name="T2" fmla="*/ 15230 w 36830"/>
                  <a:gd name="T3" fmla="*/ 0 h 22305"/>
                  <a:gd name="T4" fmla="*/ 36830 w 36830"/>
                  <a:gd name="T5" fmla="*/ 21600 h 22305"/>
                  <a:gd name="T6" fmla="*/ 36818 w 36830"/>
                  <a:gd name="T7" fmla="*/ 22304 h 22305"/>
                  <a:gd name="T8" fmla="*/ 0 w 36830"/>
                  <a:gd name="T9" fmla="*/ 6283 h 22305"/>
                  <a:gd name="T10" fmla="*/ 15230 w 36830"/>
                  <a:gd name="T11" fmla="*/ 0 h 22305"/>
                  <a:gd name="T12" fmla="*/ 36830 w 36830"/>
                  <a:gd name="T13" fmla="*/ 21600 h 22305"/>
                  <a:gd name="T14" fmla="*/ 36818 w 36830"/>
                  <a:gd name="T15" fmla="*/ 22304 h 22305"/>
                  <a:gd name="T16" fmla="*/ 15230 w 36830"/>
                  <a:gd name="T17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6830" h="22305" fill="none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</a:path>
                  <a:path w="36830" h="22305" stroke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  <a:lnTo>
                      <a:pt x="1523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vi-VN">
                  <a:latin typeface=".VnArial Narrow" pitchFamily="34" charset="0"/>
                </a:endParaRPr>
              </a:p>
            </p:txBody>
          </p:sp>
          <p:sp>
            <p:nvSpPr>
              <p:cNvPr id="17538" name="Arc 131"/>
              <p:cNvSpPr>
                <a:spLocks noChangeArrowheads="1"/>
              </p:cNvSpPr>
              <p:nvPr/>
            </p:nvSpPr>
            <p:spPr bwMode="auto">
              <a:xfrm flipH="1">
                <a:off x="3425" y="123"/>
                <a:ext cx="725" cy="903"/>
              </a:xfrm>
              <a:custGeom>
                <a:avLst/>
                <a:gdLst>
                  <a:gd name="T0" fmla="*/ -1 w 31881"/>
                  <a:gd name="T1" fmla="*/ 10015 h 21600"/>
                  <a:gd name="T2" fmla="*/ 18231 w 31881"/>
                  <a:gd name="T3" fmla="*/ 0 h 21600"/>
                  <a:gd name="T4" fmla="*/ 31881 w 31881"/>
                  <a:gd name="T5" fmla="*/ 4859 h 21600"/>
                  <a:gd name="T6" fmla="*/ -1 w 31881"/>
                  <a:gd name="T7" fmla="*/ 10015 h 21600"/>
                  <a:gd name="T8" fmla="*/ 18231 w 31881"/>
                  <a:gd name="T9" fmla="*/ 0 h 21600"/>
                  <a:gd name="T10" fmla="*/ 31881 w 31881"/>
                  <a:gd name="T11" fmla="*/ 4859 h 21600"/>
                  <a:gd name="T12" fmla="*/ 18231 w 31881"/>
                  <a:gd name="T13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1881" h="21600" fill="none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</a:path>
                  <a:path w="31881" h="21600" stroke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  <a:lnTo>
                      <a:pt x="18231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vi-VN">
                  <a:latin typeface=".VnArial Narrow" pitchFamily="34" charset="0"/>
                </a:endParaRPr>
              </a:p>
            </p:txBody>
          </p:sp>
          <p:sp>
            <p:nvSpPr>
              <p:cNvPr id="17539" name="Arc 132"/>
              <p:cNvSpPr>
                <a:spLocks noChangeArrowheads="1"/>
              </p:cNvSpPr>
              <p:nvPr/>
            </p:nvSpPr>
            <p:spPr bwMode="auto">
              <a:xfrm>
                <a:off x="4199" y="502"/>
                <a:ext cx="299" cy="904"/>
              </a:xfrm>
              <a:custGeom>
                <a:avLst/>
                <a:gdLst>
                  <a:gd name="T0" fmla="*/ -1 w 31146"/>
                  <a:gd name="T1" fmla="*/ 4511 h 21600"/>
                  <a:gd name="T2" fmla="*/ 13212 w 31146"/>
                  <a:gd name="T3" fmla="*/ 0 h 21600"/>
                  <a:gd name="T4" fmla="*/ 31145 w 31146"/>
                  <a:gd name="T5" fmla="*/ 9561 h 21600"/>
                  <a:gd name="T6" fmla="*/ -1 w 31146"/>
                  <a:gd name="T7" fmla="*/ 4511 h 21600"/>
                  <a:gd name="T8" fmla="*/ 13212 w 31146"/>
                  <a:gd name="T9" fmla="*/ 0 h 21600"/>
                  <a:gd name="T10" fmla="*/ 31145 w 31146"/>
                  <a:gd name="T11" fmla="*/ 9561 h 21600"/>
                  <a:gd name="T12" fmla="*/ 13212 w 31146"/>
                  <a:gd name="T13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1146" h="21600" fill="none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</a:path>
                  <a:path w="31146" h="21600" stroke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vi-VN">
                  <a:latin typeface=".VnArial Narrow" pitchFamily="34" charset="0"/>
                </a:endParaRPr>
              </a:p>
            </p:txBody>
          </p:sp>
          <p:sp>
            <p:nvSpPr>
              <p:cNvPr id="17540" name="Freeform 133"/>
              <p:cNvSpPr>
                <a:spLocks noChangeArrowheads="1"/>
              </p:cNvSpPr>
              <p:nvPr/>
            </p:nvSpPr>
            <p:spPr bwMode="auto">
              <a:xfrm flipH="1">
                <a:off x="3307" y="982"/>
                <a:ext cx="425" cy="597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vi-VN">
                  <a:latin typeface=".VnArial Narrow" pitchFamily="34" charset="0"/>
                </a:endParaRPr>
              </a:p>
            </p:txBody>
          </p:sp>
          <p:sp>
            <p:nvSpPr>
              <p:cNvPr id="17541" name="Freeform 134"/>
              <p:cNvSpPr>
                <a:spLocks noChangeArrowheads="1"/>
              </p:cNvSpPr>
              <p:nvPr/>
            </p:nvSpPr>
            <p:spPr bwMode="auto">
              <a:xfrm flipH="1">
                <a:off x="3507" y="350"/>
                <a:ext cx="273" cy="598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vi-VN">
                  <a:latin typeface=".VnArial Narrow" pitchFamily="34" charset="0"/>
                </a:endParaRPr>
              </a:p>
            </p:txBody>
          </p:sp>
          <p:sp>
            <p:nvSpPr>
              <p:cNvPr id="17542" name="Freeform 135"/>
              <p:cNvSpPr>
                <a:spLocks noChangeArrowheads="1"/>
              </p:cNvSpPr>
              <p:nvPr/>
            </p:nvSpPr>
            <p:spPr bwMode="auto">
              <a:xfrm flipH="1">
                <a:off x="3821" y="172"/>
                <a:ext cx="164" cy="597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vi-VN">
                  <a:latin typeface=".VnArial Narrow" pitchFamily="34" charset="0"/>
                </a:endParaRPr>
              </a:p>
            </p:txBody>
          </p:sp>
          <p:sp>
            <p:nvSpPr>
              <p:cNvPr id="17543" name="Freeform 136"/>
              <p:cNvSpPr>
                <a:spLocks noChangeArrowheads="1"/>
              </p:cNvSpPr>
              <p:nvPr/>
            </p:nvSpPr>
            <p:spPr bwMode="auto">
              <a:xfrm>
                <a:off x="4841" y="894"/>
                <a:ext cx="395" cy="628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vi-VN">
                  <a:latin typeface=".VnArial Narrow" pitchFamily="34" charset="0"/>
                </a:endParaRPr>
              </a:p>
            </p:txBody>
          </p:sp>
          <p:sp>
            <p:nvSpPr>
              <p:cNvPr id="17544" name="Freeform 137"/>
              <p:cNvSpPr>
                <a:spLocks noChangeArrowheads="1"/>
              </p:cNvSpPr>
              <p:nvPr/>
            </p:nvSpPr>
            <p:spPr bwMode="auto">
              <a:xfrm>
                <a:off x="4636" y="576"/>
                <a:ext cx="595" cy="419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vi-VN">
                  <a:latin typeface=".VnArial Narrow" pitchFamily="34" charset="0"/>
                </a:endParaRPr>
              </a:p>
            </p:txBody>
          </p:sp>
          <p:sp>
            <p:nvSpPr>
              <p:cNvPr id="17545" name="Freeform 138"/>
              <p:cNvSpPr>
                <a:spLocks noChangeArrowheads="1"/>
              </p:cNvSpPr>
              <p:nvPr/>
            </p:nvSpPr>
            <p:spPr bwMode="auto">
              <a:xfrm>
                <a:off x="4658" y="132"/>
                <a:ext cx="260" cy="562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vi-VN">
                  <a:latin typeface=".VnArial Narrow" pitchFamily="34" charset="0"/>
                </a:endParaRPr>
              </a:p>
            </p:txBody>
          </p:sp>
          <p:sp>
            <p:nvSpPr>
              <p:cNvPr id="17546" name="Freeform 139"/>
              <p:cNvSpPr>
                <a:spLocks noChangeArrowheads="1"/>
              </p:cNvSpPr>
              <p:nvPr/>
            </p:nvSpPr>
            <p:spPr bwMode="auto">
              <a:xfrm rot="-1346631">
                <a:off x="4401" y="599"/>
                <a:ext cx="174" cy="329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vi-VN">
                  <a:latin typeface=".VnArial Narrow" pitchFamily="34" charset="0"/>
                </a:endParaRPr>
              </a:p>
            </p:txBody>
          </p:sp>
          <p:sp>
            <p:nvSpPr>
              <p:cNvPr id="17547" name="Freeform 140"/>
              <p:cNvSpPr>
                <a:spLocks noChangeArrowheads="1"/>
              </p:cNvSpPr>
              <p:nvPr/>
            </p:nvSpPr>
            <p:spPr bwMode="auto">
              <a:xfrm rot="1346631" flipH="1">
                <a:off x="3783" y="590"/>
                <a:ext cx="173" cy="329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vi-VN">
                  <a:latin typeface=".VnArial Narrow" pitchFamily="34" charset="0"/>
                </a:endParaRPr>
              </a:p>
            </p:txBody>
          </p:sp>
        </p:grpSp>
      </p:grpSp>
      <p:grpSp>
        <p:nvGrpSpPr>
          <p:cNvPr id="3" name="Group 141"/>
          <p:cNvGrpSpPr>
            <a:grpSpLocks/>
          </p:cNvGrpSpPr>
          <p:nvPr/>
        </p:nvGrpSpPr>
        <p:grpSpPr bwMode="auto">
          <a:xfrm>
            <a:off x="5029200" y="609600"/>
            <a:ext cx="4000500" cy="2314575"/>
            <a:chOff x="3072" y="2700"/>
            <a:chExt cx="2520" cy="1458"/>
          </a:xfrm>
        </p:grpSpPr>
        <p:pic>
          <p:nvPicPr>
            <p:cNvPr id="17549" name="Picture 142" descr="do nan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28" y="2958"/>
              <a:ext cx="964" cy="1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550" name="Text Box 143"/>
            <p:cNvSpPr txBox="1">
              <a:spLocks noChangeArrowheads="1"/>
            </p:cNvSpPr>
            <p:nvPr/>
          </p:nvSpPr>
          <p:spPr bwMode="auto">
            <a:xfrm>
              <a:off x="3072" y="2700"/>
              <a:ext cx="2208" cy="8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zh-CN" sz="4000">
                  <a:solidFill>
                    <a:srgbClr val="FF0000"/>
                  </a:solidFill>
                  <a:latin typeface="Arial" pitchFamily="34" charset="0"/>
                  <a:ea typeface="SimSun" pitchFamily="2" charset="-122"/>
                </a:rPr>
                <a:t>Xin chúc mừng!</a:t>
              </a:r>
              <a:endParaRPr lang="en-US" sz="4000">
                <a:solidFill>
                  <a:srgbClr val="FF0000"/>
                </a:solidFill>
                <a:latin typeface=".VnAristote" pitchFamily="34" charset="0"/>
              </a:endParaRPr>
            </a:p>
          </p:txBody>
        </p:sp>
      </p:grpSp>
      <p:sp>
        <p:nvSpPr>
          <p:cNvPr id="3216" name="Text Box 144"/>
          <p:cNvSpPr txBox="1">
            <a:spLocks noChangeArrowheads="1"/>
          </p:cNvSpPr>
          <p:nvPr/>
        </p:nvSpPr>
        <p:spPr bwMode="auto">
          <a:xfrm>
            <a:off x="5181600" y="1343025"/>
            <a:ext cx="3581400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>
              <a:defRPr>
                <a:solidFill>
                  <a:schemeClr val="tx1"/>
                </a:solidFill>
                <a:latin typeface="Verdana" pitchFamily="34" charset="0"/>
              </a:defRPr>
            </a:lvl2pPr>
            <a:lvl3pPr>
              <a:defRPr>
                <a:solidFill>
                  <a:schemeClr val="tx1"/>
                </a:solidFill>
                <a:latin typeface="Verdana" pitchFamily="34" charset="0"/>
              </a:defRPr>
            </a:lvl3pPr>
            <a:lvl4pPr>
              <a:defRPr>
                <a:solidFill>
                  <a:schemeClr val="tx1"/>
                </a:solidFill>
                <a:latin typeface="Verdana" pitchFamily="34" charset="0"/>
              </a:defRPr>
            </a:lvl4pPr>
            <a:lvl5pPr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0" hangingPunct="0">
              <a:lnSpc>
                <a:spcPct val="80000"/>
              </a:lnSpc>
              <a:spcBef>
                <a:spcPct val="50000"/>
              </a:spcBef>
              <a:buFontTx/>
              <a:buAutoNum type="alphaUcPeriod"/>
            </a:pPr>
            <a:r>
              <a:rPr lang="en-US" sz="2800" b="1">
                <a:solidFill>
                  <a:srgbClr val="008000"/>
                </a:solidFill>
                <a:latin typeface=".VnAvant" pitchFamily="34" charset="0"/>
              </a:rPr>
              <a:t> 10234</a:t>
            </a:r>
          </a:p>
        </p:txBody>
      </p:sp>
      <p:sp>
        <p:nvSpPr>
          <p:cNvPr id="3217" name="Text Box 145"/>
          <p:cNvSpPr txBox="1">
            <a:spLocks noChangeArrowheads="1"/>
          </p:cNvSpPr>
          <p:nvPr/>
        </p:nvSpPr>
        <p:spPr bwMode="auto">
          <a:xfrm>
            <a:off x="5181600" y="4311650"/>
            <a:ext cx="3657600" cy="116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  <a:latin typeface=".VnAvant" pitchFamily="34" charset="0"/>
              </a:rPr>
              <a:t>C. 01234</a:t>
            </a:r>
          </a:p>
          <a:p>
            <a:pPr algn="r" eaLnBrk="0" hangingPunct="0">
              <a:spcBef>
                <a:spcPct val="50000"/>
              </a:spcBef>
            </a:pPr>
            <a:endParaRPr lang="en-US" sz="2800" b="1">
              <a:solidFill>
                <a:srgbClr val="3333FF"/>
              </a:solidFill>
              <a:latin typeface=".VnAvant" pitchFamily="34" charset="0"/>
            </a:endParaRPr>
          </a:p>
        </p:txBody>
      </p:sp>
      <p:sp>
        <p:nvSpPr>
          <p:cNvPr id="17553" name="Text Box 152"/>
          <p:cNvSpPr txBox="1">
            <a:spLocks noChangeArrowheads="1"/>
          </p:cNvSpPr>
          <p:nvPr/>
        </p:nvSpPr>
        <p:spPr bwMode="auto">
          <a:xfrm>
            <a:off x="974725" y="5178425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endParaRPr lang="vi-VN">
              <a:latin typeface=".VnAvant" pitchFamily="34" charset="0"/>
            </a:endParaRPr>
          </a:p>
        </p:txBody>
      </p:sp>
      <p:pic>
        <p:nvPicPr>
          <p:cNvPr id="17554" name="Picture 147" descr="ong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395288"/>
            <a:ext cx="1209675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555" name="Rectangle 148"/>
          <p:cNvSpPr>
            <a:spLocks noChangeArrowheads="1"/>
          </p:cNvSpPr>
          <p:nvPr/>
        </p:nvSpPr>
        <p:spPr bwMode="auto">
          <a:xfrm>
            <a:off x="990600" y="1752600"/>
            <a:ext cx="31845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FF0000"/>
                </a:solidFill>
                <a:latin typeface="Times New Roman" pitchFamily="18" charset="0"/>
              </a:rPr>
              <a:t>Chọn đáp án đúng</a:t>
            </a:r>
            <a:endParaRPr lang="en-US" sz="32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32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 nodeType="clickPar">
                      <p:stCondLst>
                        <p:cond delay="0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3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3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xit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3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3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16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30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 nodeType="clickPar">
                      <p:stCondLst>
                        <p:cond delay="0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xit" presetSubtype="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76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32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 nodeType="clickPar">
                      <p:stCondLst>
                        <p:cond delay="0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xit" presetSubtype="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3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3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17"/>
                  </p:tgtEl>
                </p:cond>
              </p:nextCondLst>
            </p:seq>
          </p:childTnLst>
        </p:cTn>
      </p:par>
    </p:tnLst>
    <p:bldLst>
      <p:bldP spid="3075" grpId="0"/>
      <p:bldP spid="3076" grpId="0"/>
      <p:bldP spid="3076" grpId="1"/>
      <p:bldP spid="3076" grpId="2"/>
      <p:bldP spid="3076" grpId="3"/>
      <p:bldP spid="3216" grpId="0"/>
      <p:bldP spid="3217" grpId="0"/>
      <p:bldP spid="3217" grpId="1"/>
      <p:bldP spid="3217" grpId="2"/>
      <p:bldP spid="3217" grpId="3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WordArt 2"/>
          <p:cNvSpPr>
            <a:spLocks noChangeArrowheads="1" noChangeShapeType="1" noTextEdit="1"/>
          </p:cNvSpPr>
          <p:nvPr/>
        </p:nvSpPr>
        <p:spPr bwMode="auto">
          <a:xfrm>
            <a:off x="1905000" y="533400"/>
            <a:ext cx="51816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000" kern="1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VNI-Cooper"/>
              </a:rPr>
              <a:t>DẶN DÒ</a:t>
            </a:r>
          </a:p>
        </p:txBody>
      </p:sp>
      <p:pic>
        <p:nvPicPr>
          <p:cNvPr id="18434" name="Picture 5" descr="book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438400"/>
            <a:ext cx="7148513" cy="324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rand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457199" y="274637"/>
            <a:ext cx="8229600" cy="1143000"/>
          </a:xfrm>
        </p:spPr>
        <p:txBody>
          <a:bodyPr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en-US" sz="5400" b="1" kern="1200"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ea typeface="+mj-ea"/>
              </a:rPr>
              <a:t>Trân trọng cảm </a:t>
            </a:r>
            <a:r>
              <a:rPr lang="vi-VN" sz="5400" b="1" kern="1200"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ea typeface="+mj-ea"/>
              </a:rPr>
              <a:t>ơ</a:t>
            </a:r>
            <a:r>
              <a:rPr lang="en-US" sz="5400" b="1" kern="1200"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ea typeface="+mj-ea"/>
              </a:rPr>
              <a:t>n!</a:t>
            </a:r>
          </a:p>
        </p:txBody>
      </p:sp>
      <p:pic>
        <p:nvPicPr>
          <p:cNvPr id="19458" name="Picture 5" descr="o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828800"/>
            <a:ext cx="7543800" cy="437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2" descr="C:\Users\admin\Downloads\Các loại lớp 4B\BÀI GIẢNG POI\Tuần 1\hoa\67890265_162289088242647_964056459568480256_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14500"/>
            <a:ext cx="9144000" cy="857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4" descr="003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5410200"/>
            <a:ext cx="7620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6" name="Picture 5" descr="003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410200"/>
            <a:ext cx="7620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7" name="Picture 6" descr="003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5410200"/>
            <a:ext cx="7620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8" name="Picture 13" descr="003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5410200"/>
            <a:ext cx="7620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9" name="Picture 14" descr="003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410200"/>
            <a:ext cx="7620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6927" name="Picture 15" descr="10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5715000"/>
            <a:ext cx="1504950" cy="966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1" name="Picture 16" descr="10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5638800"/>
            <a:ext cx="1504950" cy="966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2" name="Picture 17" descr="10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5715000"/>
            <a:ext cx="1504950" cy="966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3" name="Picture 18" descr="10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5638800"/>
            <a:ext cx="1504950" cy="966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6941" name="Mua xuan tren thanh pho Ho Chi Minh.wma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52578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44" name="WordArt 6"/>
          <p:cNvSpPr>
            <a:spLocks noTextEdit="1"/>
          </p:cNvSpPr>
          <p:nvPr/>
        </p:nvSpPr>
        <p:spPr>
          <a:xfrm>
            <a:off x="533400" y="1141413"/>
            <a:ext cx="8077200" cy="334645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0"/>
              </a:avLst>
            </a:prstTxWarp>
            <a:normAutofit/>
          </a:bodyPr>
          <a:lstStyle/>
          <a:p>
            <a:pPr algn="ctr" eaLnBrk="0" hangingPunct="0"/>
            <a:r>
              <a:rPr lang="en-US" sz="3600" b="1" i="1" noProof="1">
                <a:ln w="12700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  <a:tileRect/>
                </a:gradFill>
                <a:effectLst>
                  <a:outerShdw dist="35921" dir="2699999" sy="50000" rotWithShape="0">
                    <a:srgbClr val="875B0D">
                      <a:alpha val="70000"/>
                    </a:srgbClr>
                  </a:outerShdw>
                </a:effectLst>
                <a:latin typeface="Broadway" panose="04040905080B02020502" charset="0"/>
                <a:ea typeface="Broadway" panose="04040905080B02020502" charset="0"/>
              </a:rPr>
              <a:t>CHÀO  TẠM BiỆT</a:t>
            </a:r>
          </a:p>
          <a:p>
            <a:pPr algn="ctr" eaLnBrk="0" hangingPunct="0"/>
            <a:r>
              <a:rPr lang="en-US" sz="3600" b="1" i="1" noProof="1">
                <a:ln w="12700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  <a:tileRect/>
                </a:gradFill>
                <a:effectLst>
                  <a:outerShdw dist="35921" dir="2699999" sy="50000" rotWithShape="0">
                    <a:srgbClr val="875B0D">
                      <a:alpha val="70000"/>
                    </a:srgbClr>
                  </a:outerShdw>
                </a:effectLst>
                <a:latin typeface="Broadway" panose="04040905080B02020502" charset="0"/>
                <a:ea typeface="Broadway" panose="04040905080B02020502" charset="0"/>
              </a:rPr>
              <a:t>CÁC  EM!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69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69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233980" fill="hold"/>
                                        <p:tgtEl>
                                          <p:spTgt spid="16694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66941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AutoShape 13"/>
          <p:cNvSpPr>
            <a:spLocks noChangeArrowheads="1"/>
          </p:cNvSpPr>
          <p:nvPr/>
        </p:nvSpPr>
        <p:spPr bwMode="auto">
          <a:xfrm>
            <a:off x="1600200" y="1295400"/>
            <a:ext cx="5029200" cy="3581400"/>
          </a:xfrm>
          <a:prstGeom prst="star32">
            <a:avLst>
              <a:gd name="adj" fmla="val 37500"/>
            </a:avLst>
          </a:prstGeom>
          <a:gradFill rotWithShape="0">
            <a:gsLst>
              <a:gs pos="0">
                <a:srgbClr val="0000FF"/>
              </a:gs>
              <a:gs pos="50000">
                <a:srgbClr val="FFFF00"/>
              </a:gs>
              <a:gs pos="100000">
                <a:srgbClr val="0000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altLang="zh-CN" sz="4000" b="1">
                <a:solidFill>
                  <a:srgbClr val="FF0000"/>
                </a:solidFill>
                <a:ea typeface="SimSun" pitchFamily="2" charset="-122"/>
              </a:rPr>
              <a:t>Ôn</a:t>
            </a:r>
            <a:r>
              <a:rPr lang="en-US" sz="4000" b="1">
                <a:solidFill>
                  <a:srgbClr val="FF0000"/>
                </a:solidFill>
              </a:rPr>
              <a:t> bài cũ</a:t>
            </a:r>
          </a:p>
        </p:txBody>
      </p:sp>
      <p:pic>
        <p:nvPicPr>
          <p:cNvPr id="5122" name="Picture 7" descr="cartoon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791200"/>
            <a:ext cx="1062038" cy="83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7" descr="cartoon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4419600"/>
            <a:ext cx="1062038" cy="83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7" descr="cartoon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5715000"/>
            <a:ext cx="1062038" cy="83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7" descr="cartoon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1963" y="3276600"/>
            <a:ext cx="1062037" cy="83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7" descr="cartoon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5410200"/>
            <a:ext cx="1062038" cy="83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7" descr="cartoon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5791200"/>
            <a:ext cx="1062038" cy="83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rand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o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88" y="0"/>
            <a:ext cx="9104312" cy="701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146" name="Group 8"/>
          <p:cNvGrpSpPr>
            <a:grpSpLocks/>
          </p:cNvGrpSpPr>
          <p:nvPr/>
        </p:nvGrpSpPr>
        <p:grpSpPr bwMode="auto">
          <a:xfrm>
            <a:off x="0" y="0"/>
            <a:ext cx="9144000" cy="7086600"/>
            <a:chOff x="672" y="0"/>
            <a:chExt cx="5760" cy="4320"/>
          </a:xfrm>
        </p:grpSpPr>
        <p:pic>
          <p:nvPicPr>
            <p:cNvPr id="6147" name="Picture 9" descr="BD21325_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2" y="4176"/>
              <a:ext cx="5760" cy="144"/>
            </a:xfrm>
            <a:prstGeom prst="rect">
              <a:avLst/>
            </a:prstGeom>
            <a:gradFill rotWithShape="1">
              <a:gsLst>
                <a:gs pos="0">
                  <a:srgbClr val="FF00FF"/>
                </a:gs>
                <a:gs pos="50000">
                  <a:srgbClr val="FFFFFF"/>
                </a:gs>
                <a:gs pos="100000">
                  <a:srgbClr val="FF00F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48" name="Picture 10" descr="BD21325_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2" y="0"/>
              <a:ext cx="5760" cy="144"/>
            </a:xfrm>
            <a:prstGeom prst="rect">
              <a:avLst/>
            </a:prstGeom>
            <a:gradFill rotWithShape="1">
              <a:gsLst>
                <a:gs pos="0">
                  <a:srgbClr val="FF00FF"/>
                </a:gs>
                <a:gs pos="50000">
                  <a:srgbClr val="FFFFFF"/>
                </a:gs>
                <a:gs pos="100000">
                  <a:srgbClr val="FF00F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49" name="Picture 11" descr="BD21325_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88" y="192"/>
              <a:ext cx="144" cy="3984"/>
            </a:xfrm>
            <a:prstGeom prst="rect">
              <a:avLst/>
            </a:prstGeom>
            <a:gradFill rotWithShape="1">
              <a:gsLst>
                <a:gs pos="0">
                  <a:srgbClr val="FF00FF"/>
                </a:gs>
                <a:gs pos="50000">
                  <a:srgbClr val="FFFFFF"/>
                </a:gs>
                <a:gs pos="100000">
                  <a:srgbClr val="FF00F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50" name="Picture 12" descr="BD21325_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2" y="0"/>
              <a:ext cx="153" cy="4224"/>
            </a:xfrm>
            <a:prstGeom prst="rect">
              <a:avLst/>
            </a:prstGeom>
            <a:gradFill rotWithShape="1">
              <a:gsLst>
                <a:gs pos="0">
                  <a:srgbClr val="FF00FF"/>
                </a:gs>
                <a:gs pos="50000">
                  <a:srgbClr val="FFFFFF"/>
                </a:gs>
                <a:gs pos="100000">
                  <a:srgbClr val="FF00F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609600" y="990600"/>
            <a:ext cx="85344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7030A0"/>
                </a:solidFill>
                <a:latin typeface="Arial" pitchFamily="34" charset="0"/>
              </a:rPr>
              <a:t>   a) Hãy viết số thích hợp vào các vạch của tia số:</a:t>
            </a: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533400" y="2133600"/>
            <a:ext cx="7413625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7030A0"/>
                </a:solidFill>
                <a:latin typeface="Arial" pitchFamily="34" charset="0"/>
              </a:rPr>
              <a:t>b) Viết số thích hợp vào chỗ chấm:</a:t>
            </a:r>
          </a:p>
        </p:txBody>
      </p:sp>
      <p:grpSp>
        <p:nvGrpSpPr>
          <p:cNvPr id="2" name="Group 46"/>
          <p:cNvGrpSpPr>
            <a:grpSpLocks/>
          </p:cNvGrpSpPr>
          <p:nvPr/>
        </p:nvGrpSpPr>
        <p:grpSpPr bwMode="auto">
          <a:xfrm>
            <a:off x="1828800" y="1524000"/>
            <a:ext cx="6176963" cy="166688"/>
            <a:chOff x="573" y="2727"/>
            <a:chExt cx="3396" cy="105"/>
          </a:xfrm>
        </p:grpSpPr>
        <p:grpSp>
          <p:nvGrpSpPr>
            <p:cNvPr id="7172" name="Group 43"/>
            <p:cNvGrpSpPr>
              <a:grpSpLocks/>
            </p:cNvGrpSpPr>
            <p:nvPr/>
          </p:nvGrpSpPr>
          <p:grpSpPr bwMode="auto">
            <a:xfrm>
              <a:off x="573" y="2727"/>
              <a:ext cx="2181" cy="105"/>
              <a:chOff x="573" y="2727"/>
              <a:chExt cx="2181" cy="105"/>
            </a:xfrm>
          </p:grpSpPr>
          <p:grpSp>
            <p:nvGrpSpPr>
              <p:cNvPr id="7173" name="Group 13"/>
              <p:cNvGrpSpPr>
                <a:grpSpLocks/>
              </p:cNvGrpSpPr>
              <p:nvPr/>
            </p:nvGrpSpPr>
            <p:grpSpPr bwMode="auto">
              <a:xfrm>
                <a:off x="573" y="2733"/>
                <a:ext cx="444" cy="99"/>
                <a:chOff x="573" y="2733"/>
                <a:chExt cx="444" cy="99"/>
              </a:xfrm>
            </p:grpSpPr>
            <p:sp>
              <p:nvSpPr>
                <p:cNvPr id="7174" name="Line 10"/>
                <p:cNvSpPr>
                  <a:spLocks noChangeShapeType="1"/>
                </p:cNvSpPr>
                <p:nvPr/>
              </p:nvSpPr>
              <p:spPr bwMode="auto">
                <a:xfrm>
                  <a:off x="576" y="2784"/>
                  <a:ext cx="43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175" name="Line 11"/>
                <p:cNvSpPr>
                  <a:spLocks noChangeShapeType="1"/>
                </p:cNvSpPr>
                <p:nvPr/>
              </p:nvSpPr>
              <p:spPr bwMode="auto">
                <a:xfrm>
                  <a:off x="1017" y="2736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176" name="Line 12"/>
                <p:cNvSpPr>
                  <a:spLocks noChangeShapeType="1"/>
                </p:cNvSpPr>
                <p:nvPr/>
              </p:nvSpPr>
              <p:spPr bwMode="auto">
                <a:xfrm>
                  <a:off x="573" y="2733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7177" name="Group 42"/>
              <p:cNvGrpSpPr>
                <a:grpSpLocks/>
              </p:cNvGrpSpPr>
              <p:nvPr/>
            </p:nvGrpSpPr>
            <p:grpSpPr bwMode="auto">
              <a:xfrm>
                <a:off x="1023" y="2727"/>
                <a:ext cx="1731" cy="102"/>
                <a:chOff x="1050" y="3015"/>
                <a:chExt cx="1731" cy="102"/>
              </a:xfrm>
            </p:grpSpPr>
            <p:grpSp>
              <p:nvGrpSpPr>
                <p:cNvPr id="7178" name="Group 34"/>
                <p:cNvGrpSpPr>
                  <a:grpSpLocks/>
                </p:cNvGrpSpPr>
                <p:nvPr/>
              </p:nvGrpSpPr>
              <p:grpSpPr bwMode="auto">
                <a:xfrm>
                  <a:off x="1050" y="3018"/>
                  <a:ext cx="870" cy="99"/>
                  <a:chOff x="1050" y="3018"/>
                  <a:chExt cx="870" cy="99"/>
                </a:xfrm>
              </p:grpSpPr>
              <p:grpSp>
                <p:nvGrpSpPr>
                  <p:cNvPr id="7179" name="Group 29"/>
                  <p:cNvGrpSpPr>
                    <a:grpSpLocks/>
                  </p:cNvGrpSpPr>
                  <p:nvPr/>
                </p:nvGrpSpPr>
                <p:grpSpPr bwMode="auto">
                  <a:xfrm>
                    <a:off x="1050" y="3021"/>
                    <a:ext cx="432" cy="96"/>
                    <a:chOff x="1212" y="2931"/>
                    <a:chExt cx="432" cy="96"/>
                  </a:xfrm>
                </p:grpSpPr>
                <p:sp>
                  <p:nvSpPr>
                    <p:cNvPr id="7180" name="Line 1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12" y="2979"/>
                      <a:ext cx="432" cy="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181" name="Line 1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644" y="2931"/>
                      <a:ext cx="0" cy="96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7182" name="Group 30"/>
                  <p:cNvGrpSpPr>
                    <a:grpSpLocks/>
                  </p:cNvGrpSpPr>
                  <p:nvPr/>
                </p:nvGrpSpPr>
                <p:grpSpPr bwMode="auto">
                  <a:xfrm>
                    <a:off x="1488" y="3018"/>
                    <a:ext cx="432" cy="96"/>
                    <a:chOff x="1212" y="2931"/>
                    <a:chExt cx="432" cy="96"/>
                  </a:xfrm>
                </p:grpSpPr>
                <p:sp>
                  <p:nvSpPr>
                    <p:cNvPr id="7183" name="Line 3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12" y="2979"/>
                      <a:ext cx="432" cy="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184" name="Line 3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644" y="2931"/>
                      <a:ext cx="0" cy="96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7185" name="Group 35"/>
                <p:cNvGrpSpPr>
                  <a:grpSpLocks/>
                </p:cNvGrpSpPr>
                <p:nvPr/>
              </p:nvGrpSpPr>
              <p:grpSpPr bwMode="auto">
                <a:xfrm>
                  <a:off x="1911" y="3015"/>
                  <a:ext cx="870" cy="99"/>
                  <a:chOff x="1050" y="3018"/>
                  <a:chExt cx="870" cy="99"/>
                </a:xfrm>
              </p:grpSpPr>
              <p:grpSp>
                <p:nvGrpSpPr>
                  <p:cNvPr id="7186" name="Group 36"/>
                  <p:cNvGrpSpPr>
                    <a:grpSpLocks/>
                  </p:cNvGrpSpPr>
                  <p:nvPr/>
                </p:nvGrpSpPr>
                <p:grpSpPr bwMode="auto">
                  <a:xfrm>
                    <a:off x="1050" y="3021"/>
                    <a:ext cx="432" cy="96"/>
                    <a:chOff x="1212" y="2931"/>
                    <a:chExt cx="432" cy="96"/>
                  </a:xfrm>
                </p:grpSpPr>
                <p:sp>
                  <p:nvSpPr>
                    <p:cNvPr id="7187" name="Line 3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12" y="2979"/>
                      <a:ext cx="432" cy="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188" name="Line 3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644" y="2931"/>
                      <a:ext cx="0" cy="96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7189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1488" y="3018"/>
                    <a:ext cx="432" cy="96"/>
                    <a:chOff x="1212" y="2931"/>
                    <a:chExt cx="432" cy="96"/>
                  </a:xfrm>
                </p:grpSpPr>
                <p:sp>
                  <p:nvSpPr>
                    <p:cNvPr id="7190" name="Line 4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12" y="2979"/>
                      <a:ext cx="432" cy="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191" name="Line 4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644" y="2931"/>
                      <a:ext cx="0" cy="96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</p:grpSp>
        </p:grpSp>
        <p:grpSp>
          <p:nvGrpSpPr>
            <p:cNvPr id="7192" name="Group 45"/>
            <p:cNvGrpSpPr>
              <a:grpSpLocks/>
            </p:cNvGrpSpPr>
            <p:nvPr/>
          </p:nvGrpSpPr>
          <p:grpSpPr bwMode="auto">
            <a:xfrm>
              <a:off x="2763" y="2730"/>
              <a:ext cx="1206" cy="96"/>
              <a:chOff x="3555" y="3459"/>
              <a:chExt cx="1206" cy="96"/>
            </a:xfrm>
          </p:grpSpPr>
          <p:sp>
            <p:nvSpPr>
              <p:cNvPr id="7193" name="Line 25"/>
              <p:cNvSpPr>
                <a:spLocks noChangeShapeType="1"/>
              </p:cNvSpPr>
              <p:nvPr/>
            </p:nvSpPr>
            <p:spPr bwMode="auto">
              <a:xfrm>
                <a:off x="3555" y="3507"/>
                <a:ext cx="43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4" name="Line 26"/>
              <p:cNvSpPr>
                <a:spLocks noChangeShapeType="1"/>
              </p:cNvSpPr>
              <p:nvPr/>
            </p:nvSpPr>
            <p:spPr bwMode="auto">
              <a:xfrm>
                <a:off x="3996" y="3459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5" name="Line 44"/>
              <p:cNvSpPr>
                <a:spLocks noChangeShapeType="1"/>
              </p:cNvSpPr>
              <p:nvPr/>
            </p:nvSpPr>
            <p:spPr bwMode="auto">
              <a:xfrm>
                <a:off x="3993" y="3504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095" name="Text Box 47"/>
          <p:cNvSpPr txBox="1">
            <a:spLocks noChangeArrowheads="1"/>
          </p:cNvSpPr>
          <p:nvPr/>
        </p:nvSpPr>
        <p:spPr bwMode="auto">
          <a:xfrm>
            <a:off x="2971800" y="1600200"/>
            <a:ext cx="838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>
                <a:latin typeface="Arial" pitchFamily="34" charset="0"/>
              </a:rPr>
              <a:t>…</a:t>
            </a:r>
          </a:p>
        </p:txBody>
      </p:sp>
      <p:sp>
        <p:nvSpPr>
          <p:cNvPr id="2096" name="Text Box 48"/>
          <p:cNvSpPr txBox="1">
            <a:spLocks noChangeArrowheads="1"/>
          </p:cNvSpPr>
          <p:nvPr/>
        </p:nvSpPr>
        <p:spPr bwMode="auto">
          <a:xfrm>
            <a:off x="1585913" y="1628775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>
                <a:latin typeface="Arial" pitchFamily="34" charset="0"/>
              </a:rPr>
              <a:t>0</a:t>
            </a:r>
          </a:p>
        </p:txBody>
      </p:sp>
      <p:sp>
        <p:nvSpPr>
          <p:cNvPr id="2097" name="Text Box 49"/>
          <p:cNvSpPr txBox="1">
            <a:spLocks noChangeArrowheads="1"/>
          </p:cNvSpPr>
          <p:nvPr/>
        </p:nvSpPr>
        <p:spPr bwMode="auto">
          <a:xfrm>
            <a:off x="2209800" y="1628775"/>
            <a:ext cx="838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>
                <a:latin typeface="Arial" pitchFamily="34" charset="0"/>
              </a:rPr>
              <a:t>10 000</a:t>
            </a:r>
          </a:p>
        </p:txBody>
      </p:sp>
      <p:sp>
        <p:nvSpPr>
          <p:cNvPr id="2098" name="Text Box 50"/>
          <p:cNvSpPr txBox="1">
            <a:spLocks noChangeArrowheads="1"/>
          </p:cNvSpPr>
          <p:nvPr/>
        </p:nvSpPr>
        <p:spPr bwMode="auto">
          <a:xfrm>
            <a:off x="3824288" y="1633538"/>
            <a:ext cx="838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>
                <a:latin typeface="Arial" pitchFamily="34" charset="0"/>
              </a:rPr>
              <a:t>30 000</a:t>
            </a:r>
          </a:p>
        </p:txBody>
      </p:sp>
      <p:sp>
        <p:nvSpPr>
          <p:cNvPr id="2099" name="Text Box 51"/>
          <p:cNvSpPr txBox="1">
            <a:spLocks noChangeArrowheads="1"/>
          </p:cNvSpPr>
          <p:nvPr/>
        </p:nvSpPr>
        <p:spPr bwMode="auto">
          <a:xfrm>
            <a:off x="4572000" y="1619250"/>
            <a:ext cx="838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>
                <a:latin typeface="Arial" pitchFamily="34" charset="0"/>
              </a:rPr>
              <a:t>…</a:t>
            </a:r>
          </a:p>
        </p:txBody>
      </p:sp>
      <p:sp>
        <p:nvSpPr>
          <p:cNvPr id="2100" name="Text Box 52"/>
          <p:cNvSpPr txBox="1">
            <a:spLocks noChangeArrowheads="1"/>
          </p:cNvSpPr>
          <p:nvPr/>
        </p:nvSpPr>
        <p:spPr bwMode="auto">
          <a:xfrm>
            <a:off x="5376863" y="1633538"/>
            <a:ext cx="838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>
                <a:latin typeface="Arial" pitchFamily="34" charset="0"/>
              </a:rPr>
              <a:t>…</a:t>
            </a:r>
          </a:p>
        </p:txBody>
      </p:sp>
      <p:sp>
        <p:nvSpPr>
          <p:cNvPr id="2101" name="Text Box 53"/>
          <p:cNvSpPr txBox="1">
            <a:spLocks noChangeArrowheads="1"/>
          </p:cNvSpPr>
          <p:nvPr/>
        </p:nvSpPr>
        <p:spPr bwMode="auto">
          <a:xfrm>
            <a:off x="6172200" y="1600200"/>
            <a:ext cx="838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>
                <a:latin typeface="Arial" pitchFamily="34" charset="0"/>
              </a:rPr>
              <a:t>…</a:t>
            </a:r>
          </a:p>
        </p:txBody>
      </p:sp>
      <p:sp>
        <p:nvSpPr>
          <p:cNvPr id="2102" name="Text Box 54"/>
          <p:cNvSpPr txBox="1">
            <a:spLocks noChangeArrowheads="1"/>
          </p:cNvSpPr>
          <p:nvPr/>
        </p:nvSpPr>
        <p:spPr bwMode="auto">
          <a:xfrm>
            <a:off x="3048000" y="1600200"/>
            <a:ext cx="838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>
                <a:solidFill>
                  <a:srgbClr val="FF3300"/>
                </a:solidFill>
                <a:latin typeface="Arial" pitchFamily="34" charset="0"/>
              </a:rPr>
              <a:t>20 000</a:t>
            </a:r>
          </a:p>
        </p:txBody>
      </p:sp>
      <p:sp>
        <p:nvSpPr>
          <p:cNvPr id="2103" name="Text Box 55"/>
          <p:cNvSpPr txBox="1">
            <a:spLocks noChangeArrowheads="1"/>
          </p:cNvSpPr>
          <p:nvPr/>
        </p:nvSpPr>
        <p:spPr bwMode="auto">
          <a:xfrm>
            <a:off x="4572000" y="1600200"/>
            <a:ext cx="838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>
                <a:solidFill>
                  <a:srgbClr val="FF3300"/>
                </a:solidFill>
                <a:latin typeface="Arial" pitchFamily="34" charset="0"/>
              </a:rPr>
              <a:t>40 000</a:t>
            </a:r>
          </a:p>
        </p:txBody>
      </p:sp>
      <p:sp>
        <p:nvSpPr>
          <p:cNvPr id="2104" name="Text Box 56"/>
          <p:cNvSpPr txBox="1">
            <a:spLocks noChangeArrowheads="1"/>
          </p:cNvSpPr>
          <p:nvPr/>
        </p:nvSpPr>
        <p:spPr bwMode="auto">
          <a:xfrm>
            <a:off x="5410200" y="1600200"/>
            <a:ext cx="838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>
                <a:solidFill>
                  <a:srgbClr val="FF3300"/>
                </a:solidFill>
                <a:latin typeface="Arial" pitchFamily="34" charset="0"/>
              </a:rPr>
              <a:t>50 000</a:t>
            </a:r>
          </a:p>
        </p:txBody>
      </p:sp>
      <p:sp>
        <p:nvSpPr>
          <p:cNvPr id="2105" name="Text Box 57"/>
          <p:cNvSpPr txBox="1">
            <a:spLocks noChangeArrowheads="1"/>
          </p:cNvSpPr>
          <p:nvPr/>
        </p:nvSpPr>
        <p:spPr bwMode="auto">
          <a:xfrm>
            <a:off x="6248400" y="1600200"/>
            <a:ext cx="838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>
                <a:solidFill>
                  <a:srgbClr val="FF3300"/>
                </a:solidFill>
                <a:latin typeface="Arial" pitchFamily="34" charset="0"/>
              </a:rPr>
              <a:t>60 000</a:t>
            </a:r>
          </a:p>
        </p:txBody>
      </p:sp>
      <p:grpSp>
        <p:nvGrpSpPr>
          <p:cNvPr id="13" name="Group 60"/>
          <p:cNvGrpSpPr>
            <a:grpSpLocks/>
          </p:cNvGrpSpPr>
          <p:nvPr/>
        </p:nvGrpSpPr>
        <p:grpSpPr bwMode="auto">
          <a:xfrm>
            <a:off x="0" y="0"/>
            <a:ext cx="3810000" cy="1390650"/>
            <a:chOff x="3024" y="1632"/>
            <a:chExt cx="2400" cy="876"/>
          </a:xfrm>
        </p:grpSpPr>
        <p:sp>
          <p:nvSpPr>
            <p:cNvPr id="7208" name="AutoShape 58"/>
            <p:cNvSpPr>
              <a:spLocks noChangeArrowheads="1"/>
            </p:cNvSpPr>
            <p:nvPr/>
          </p:nvSpPr>
          <p:spPr bwMode="auto">
            <a:xfrm>
              <a:off x="3360" y="1632"/>
              <a:ext cx="2064" cy="288"/>
            </a:xfrm>
            <a:prstGeom prst="cloudCallout">
              <a:avLst>
                <a:gd name="adj1" fmla="val -27421"/>
                <a:gd name="adj2" fmla="val 110764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b="1">
                  <a:solidFill>
                    <a:srgbClr val="FF3300"/>
                  </a:solidFill>
                  <a:latin typeface="Arial" pitchFamily="34" charset="0"/>
                </a:rPr>
                <a:t>Ai nhanh ai đúng?</a:t>
              </a:r>
            </a:p>
          </p:txBody>
        </p:sp>
        <p:pic>
          <p:nvPicPr>
            <p:cNvPr id="7209" name="Picture 59" descr="8690ec45cd[1]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24" y="1872"/>
              <a:ext cx="672" cy="6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109" name="Text Box 61"/>
          <p:cNvSpPr txBox="1">
            <a:spLocks noChangeArrowheads="1"/>
          </p:cNvSpPr>
          <p:nvPr/>
        </p:nvSpPr>
        <p:spPr bwMode="auto">
          <a:xfrm>
            <a:off x="2286000" y="2743200"/>
            <a:ext cx="838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>
                <a:latin typeface="Arial" pitchFamily="34" charset="0"/>
              </a:rPr>
              <a:t>36 000;</a:t>
            </a:r>
          </a:p>
        </p:txBody>
      </p:sp>
      <p:sp>
        <p:nvSpPr>
          <p:cNvPr id="2110" name="Text Box 62"/>
          <p:cNvSpPr txBox="1">
            <a:spLocks noChangeArrowheads="1"/>
          </p:cNvSpPr>
          <p:nvPr/>
        </p:nvSpPr>
        <p:spPr bwMode="auto">
          <a:xfrm>
            <a:off x="2971800" y="2743200"/>
            <a:ext cx="838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>
                <a:latin typeface="Arial" pitchFamily="34" charset="0"/>
              </a:rPr>
              <a:t>37 000;</a:t>
            </a:r>
          </a:p>
        </p:txBody>
      </p:sp>
      <p:sp>
        <p:nvSpPr>
          <p:cNvPr id="2111" name="Text Box 63"/>
          <p:cNvSpPr txBox="1">
            <a:spLocks noChangeArrowheads="1"/>
          </p:cNvSpPr>
          <p:nvPr/>
        </p:nvSpPr>
        <p:spPr bwMode="auto">
          <a:xfrm>
            <a:off x="4419600" y="2743200"/>
            <a:ext cx="838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>
                <a:latin typeface="Arial" pitchFamily="34" charset="0"/>
              </a:rPr>
              <a:t>…;</a:t>
            </a:r>
          </a:p>
        </p:txBody>
      </p:sp>
      <p:sp>
        <p:nvSpPr>
          <p:cNvPr id="2112" name="Text Box 64"/>
          <p:cNvSpPr txBox="1">
            <a:spLocks noChangeArrowheads="1"/>
          </p:cNvSpPr>
          <p:nvPr/>
        </p:nvSpPr>
        <p:spPr bwMode="auto">
          <a:xfrm>
            <a:off x="5257800" y="2743200"/>
            <a:ext cx="838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>
                <a:latin typeface="Arial" pitchFamily="34" charset="0"/>
              </a:rPr>
              <a:t>…;</a:t>
            </a:r>
          </a:p>
        </p:txBody>
      </p:sp>
      <p:sp>
        <p:nvSpPr>
          <p:cNvPr id="2113" name="Text Box 65"/>
          <p:cNvSpPr txBox="1">
            <a:spLocks noChangeArrowheads="1"/>
          </p:cNvSpPr>
          <p:nvPr/>
        </p:nvSpPr>
        <p:spPr bwMode="auto">
          <a:xfrm>
            <a:off x="3657600" y="2743200"/>
            <a:ext cx="838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>
                <a:latin typeface="Arial" pitchFamily="34" charset="0"/>
              </a:rPr>
              <a:t>…;</a:t>
            </a:r>
          </a:p>
        </p:txBody>
      </p:sp>
      <p:sp>
        <p:nvSpPr>
          <p:cNvPr id="2114" name="Text Box 66"/>
          <p:cNvSpPr txBox="1">
            <a:spLocks noChangeArrowheads="1"/>
          </p:cNvSpPr>
          <p:nvPr/>
        </p:nvSpPr>
        <p:spPr bwMode="auto">
          <a:xfrm>
            <a:off x="6934200" y="2743200"/>
            <a:ext cx="838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>
                <a:latin typeface="Arial" pitchFamily="34" charset="0"/>
              </a:rPr>
              <a:t>….</a:t>
            </a:r>
          </a:p>
        </p:txBody>
      </p:sp>
      <p:sp>
        <p:nvSpPr>
          <p:cNvPr id="2115" name="Text Box 67"/>
          <p:cNvSpPr txBox="1">
            <a:spLocks noChangeArrowheads="1"/>
          </p:cNvSpPr>
          <p:nvPr/>
        </p:nvSpPr>
        <p:spPr bwMode="auto">
          <a:xfrm>
            <a:off x="5943600" y="2743200"/>
            <a:ext cx="838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>
                <a:latin typeface="Arial" pitchFamily="34" charset="0"/>
              </a:rPr>
              <a:t>41 000;</a:t>
            </a:r>
          </a:p>
        </p:txBody>
      </p:sp>
      <p:sp>
        <p:nvSpPr>
          <p:cNvPr id="2116" name="Text Box 68"/>
          <p:cNvSpPr txBox="1">
            <a:spLocks noChangeArrowheads="1"/>
          </p:cNvSpPr>
          <p:nvPr/>
        </p:nvSpPr>
        <p:spPr bwMode="auto">
          <a:xfrm>
            <a:off x="3657600" y="2743200"/>
            <a:ext cx="838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>
                <a:solidFill>
                  <a:srgbClr val="FF3300"/>
                </a:solidFill>
                <a:latin typeface="Arial" pitchFamily="34" charset="0"/>
              </a:rPr>
              <a:t>38 000</a:t>
            </a:r>
            <a:r>
              <a:rPr lang="en-US" sz="1400" b="1">
                <a:latin typeface="Arial" pitchFamily="34" charset="0"/>
              </a:rPr>
              <a:t>;</a:t>
            </a:r>
          </a:p>
        </p:txBody>
      </p:sp>
      <p:sp>
        <p:nvSpPr>
          <p:cNvPr id="2117" name="Text Box 69"/>
          <p:cNvSpPr txBox="1">
            <a:spLocks noChangeArrowheads="1"/>
          </p:cNvSpPr>
          <p:nvPr/>
        </p:nvSpPr>
        <p:spPr bwMode="auto">
          <a:xfrm>
            <a:off x="4419600" y="2743200"/>
            <a:ext cx="838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>
                <a:solidFill>
                  <a:srgbClr val="FF3300"/>
                </a:solidFill>
                <a:latin typeface="Arial" pitchFamily="34" charset="0"/>
              </a:rPr>
              <a:t>39 000</a:t>
            </a:r>
            <a:r>
              <a:rPr lang="en-US" sz="1400" b="1">
                <a:latin typeface="Arial" pitchFamily="34" charset="0"/>
              </a:rPr>
              <a:t>;</a:t>
            </a:r>
          </a:p>
        </p:txBody>
      </p:sp>
      <p:sp>
        <p:nvSpPr>
          <p:cNvPr id="2118" name="Text Box 70"/>
          <p:cNvSpPr txBox="1">
            <a:spLocks noChangeArrowheads="1"/>
          </p:cNvSpPr>
          <p:nvPr/>
        </p:nvSpPr>
        <p:spPr bwMode="auto">
          <a:xfrm>
            <a:off x="5257800" y="2743200"/>
            <a:ext cx="838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>
                <a:solidFill>
                  <a:srgbClr val="FF3300"/>
                </a:solidFill>
                <a:latin typeface="Arial" pitchFamily="34" charset="0"/>
              </a:rPr>
              <a:t>40 000;</a:t>
            </a:r>
          </a:p>
        </p:txBody>
      </p:sp>
      <p:sp>
        <p:nvSpPr>
          <p:cNvPr id="2119" name="Text Box 71"/>
          <p:cNvSpPr txBox="1">
            <a:spLocks noChangeArrowheads="1"/>
          </p:cNvSpPr>
          <p:nvPr/>
        </p:nvSpPr>
        <p:spPr bwMode="auto">
          <a:xfrm>
            <a:off x="6781800" y="2743200"/>
            <a:ext cx="838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>
                <a:solidFill>
                  <a:srgbClr val="FF3300"/>
                </a:solidFill>
                <a:latin typeface="Arial" pitchFamily="34" charset="0"/>
              </a:rPr>
              <a:t>42 000;</a:t>
            </a:r>
          </a:p>
        </p:txBody>
      </p:sp>
      <p:sp>
        <p:nvSpPr>
          <p:cNvPr id="2122" name="Text Box 74"/>
          <p:cNvSpPr txBox="1">
            <a:spLocks noChangeArrowheads="1"/>
          </p:cNvSpPr>
          <p:nvPr/>
        </p:nvSpPr>
        <p:spPr bwMode="auto">
          <a:xfrm>
            <a:off x="0" y="3048000"/>
            <a:ext cx="88392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7030A0"/>
                </a:solidFill>
                <a:latin typeface="Times New Roman" pitchFamily="18" charset="0"/>
              </a:rPr>
              <a:t>Hãy cho biết quy luật  dãy số trên tia số a v</a:t>
            </a:r>
            <a:r>
              <a:rPr lang="en-US" sz="2800" b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à</a:t>
            </a:r>
            <a:r>
              <a:rPr lang="en-US" sz="2800" b="1">
                <a:solidFill>
                  <a:srgbClr val="7030A0"/>
                </a:solidFill>
                <a:latin typeface="Times New Roman" pitchFamily="18" charset="0"/>
              </a:rPr>
              <a:t> các số trong dãy số b?</a:t>
            </a:r>
            <a:endParaRPr lang="en-US" sz="2800" b="1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24" name="Text Box 76"/>
          <p:cNvSpPr txBox="1">
            <a:spLocks noChangeArrowheads="1"/>
          </p:cNvSpPr>
          <p:nvPr/>
        </p:nvSpPr>
        <p:spPr bwMode="auto">
          <a:xfrm>
            <a:off x="0" y="4038600"/>
            <a:ext cx="93726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Hai số đứng liền nhau trên tia số a hơn kém nhau 10 000 đơn vị.</a:t>
            </a:r>
            <a:endParaRPr lang="en-US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25" name="Text Box 77"/>
          <p:cNvSpPr txBox="1">
            <a:spLocks noChangeArrowheads="1"/>
          </p:cNvSpPr>
          <p:nvPr/>
        </p:nvSpPr>
        <p:spPr bwMode="auto">
          <a:xfrm>
            <a:off x="0" y="4953000"/>
            <a:ext cx="91440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Hai số đứng liền nhau trên dãy số b hơn kém nhau 1 000 đơn vị.</a:t>
            </a:r>
            <a:endParaRPr lang="en-US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26" name="Text Box 78"/>
          <p:cNvSpPr txBox="1">
            <a:spLocks noChangeArrowheads="1"/>
          </p:cNvSpPr>
          <p:nvPr/>
        </p:nvSpPr>
        <p:spPr bwMode="auto">
          <a:xfrm>
            <a:off x="0" y="5903913"/>
            <a:ext cx="91440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Hãy cho biết các số trong dãy số trên gồm mấy h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à</a:t>
            </a:r>
            <a:r>
              <a:rPr lang="en-US" sz="2800" b="1">
                <a:latin typeface="Times New Roman" pitchFamily="18" charset="0"/>
              </a:rPr>
              <a:t>ng, đó l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à</a:t>
            </a:r>
            <a:r>
              <a:rPr lang="en-US" sz="2800" b="1">
                <a:latin typeface="Times New Roman" pitchFamily="18" charset="0"/>
              </a:rPr>
              <a:t> những h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à</a:t>
            </a:r>
            <a:r>
              <a:rPr lang="en-US" sz="2800" b="1">
                <a:latin typeface="Times New Roman" pitchFamily="18" charset="0"/>
              </a:rPr>
              <a:t>ng n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à</a:t>
            </a:r>
            <a:r>
              <a:rPr lang="en-US" sz="2800" b="1">
                <a:latin typeface="Times New Roman" pitchFamily="18" charset="0"/>
              </a:rPr>
              <a:t>o?</a:t>
            </a:r>
            <a:endParaRPr lang="en-US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4" name="Text Box 106"/>
          <p:cNvSpPr txBox="1">
            <a:spLocks noChangeArrowheads="1"/>
          </p:cNvSpPr>
          <p:nvPr/>
        </p:nvSpPr>
        <p:spPr bwMode="auto">
          <a:xfrm>
            <a:off x="3124200" y="1600200"/>
            <a:ext cx="838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>
                <a:latin typeface="Arial" pitchFamily="34" charset="0"/>
              </a:rPr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2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2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2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2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2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2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2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2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2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500"/>
                                        <p:tgtEl>
                                          <p:spTgt spid="2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2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0" dur="500"/>
                                        <p:tgtEl>
                                          <p:spTgt spid="2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82" dur="2000"/>
                                        <p:tgtEl>
                                          <p:spTgt spid="20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85" dur="2000"/>
                                        <p:tgtEl>
                                          <p:spTgt spid="2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88" dur="2000"/>
                                        <p:tgtEl>
                                          <p:spTgt spid="2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93" dur="2000"/>
                                        <p:tgtEl>
                                          <p:spTgt spid="20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8" dur="500"/>
                                        <p:tgtEl>
                                          <p:spTgt spid="2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2" dur="500"/>
                                        <p:tgtEl>
                                          <p:spTgt spid="2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5" dur="500"/>
                                        <p:tgtEl>
                                          <p:spTgt spid="2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8" dur="500"/>
                                        <p:tgtEl>
                                          <p:spTgt spid="2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1" dur="500"/>
                                        <p:tgtEl>
                                          <p:spTgt spid="2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6" dur="2000"/>
                                        <p:tgtEl>
                                          <p:spTgt spid="2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1" dur="500"/>
                                        <p:tgtEl>
                                          <p:spTgt spid="2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4" dur="500"/>
                                        <p:tgtEl>
                                          <p:spTgt spid="2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8" dur="500"/>
                                        <p:tgtEl>
                                          <p:spTgt spid="2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1" dur="500"/>
                                        <p:tgtEl>
                                          <p:spTgt spid="2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4" dur="500"/>
                                        <p:tgtEl>
                                          <p:spTgt spid="2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2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2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2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5" dur="500"/>
                                        <p:tgtEl>
                                          <p:spTgt spid="2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49" dur="2000"/>
                                        <p:tgtEl>
                                          <p:spTgt spid="2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/>
      <p:bldP spid="2057" grpId="0"/>
      <p:bldP spid="2095" grpId="0"/>
      <p:bldP spid="2095" grpId="1"/>
      <p:bldP spid="2096" grpId="0"/>
      <p:bldP spid="2097" grpId="0"/>
      <p:bldP spid="2098" grpId="0"/>
      <p:bldP spid="2099" grpId="0"/>
      <p:bldP spid="2099" grpId="1"/>
      <p:bldP spid="2100" grpId="0"/>
      <p:bldP spid="2100" grpId="1"/>
      <p:bldP spid="2101" grpId="0"/>
      <p:bldP spid="2101" grpId="1"/>
      <p:bldP spid="2102" grpId="0"/>
      <p:bldP spid="2103" grpId="0"/>
      <p:bldP spid="2104" grpId="0"/>
      <p:bldP spid="2105" grpId="0"/>
      <p:bldP spid="2109" grpId="0"/>
      <p:bldP spid="2110" grpId="0"/>
      <p:bldP spid="2111" grpId="0"/>
      <p:bldP spid="2112" grpId="0"/>
      <p:bldP spid="2113" grpId="0"/>
      <p:bldP spid="2113" grpId="1"/>
      <p:bldP spid="2114" grpId="0"/>
      <p:bldP spid="2115" grpId="0"/>
      <p:bldP spid="2116" grpId="0"/>
      <p:bldP spid="2117" grpId="0"/>
      <p:bldP spid="2118" grpId="0"/>
      <p:bldP spid="2119" grpId="0"/>
      <p:bldP spid="2122" grpId="0"/>
      <p:bldP spid="2122" grpId="1"/>
      <p:bldP spid="2124" grpId="0"/>
      <p:bldP spid="2124" grpId="1"/>
      <p:bldP spid="2125" grpId="0"/>
      <p:bldP spid="2125" grpId="1"/>
      <p:bldP spid="2126" grpId="0"/>
      <p:bldP spid="2154" grpId="0"/>
      <p:bldP spid="2154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257" name="Group 161"/>
          <p:cNvGraphicFramePr>
            <a:graphicFrameLocks noGrp="1"/>
          </p:cNvGraphicFramePr>
          <p:nvPr>
            <p:ph idx="4294967295"/>
          </p:nvPr>
        </p:nvGraphicFramePr>
        <p:xfrm>
          <a:off x="457200" y="695325"/>
          <a:ext cx="8229600" cy="5770564"/>
        </p:xfrm>
        <a:graphic>
          <a:graphicData uri="http://schemas.openxmlformats.org/drawingml/2006/table">
            <a:tbl>
              <a:tblPr/>
              <a:tblGrid>
                <a:gridCol w="1176338"/>
                <a:gridCol w="804862"/>
                <a:gridCol w="762000"/>
                <a:gridCol w="685800"/>
                <a:gridCol w="685800"/>
                <a:gridCol w="838200"/>
                <a:gridCol w="3276600"/>
              </a:tblGrid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8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6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5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6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5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6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189" name="Text Box 93"/>
          <p:cNvSpPr txBox="1">
            <a:spLocks noChangeArrowheads="1"/>
          </p:cNvSpPr>
          <p:nvPr/>
        </p:nvSpPr>
        <p:spPr bwMode="auto">
          <a:xfrm>
            <a:off x="533400" y="919163"/>
            <a:ext cx="990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Arial" pitchFamily="34" charset="0"/>
              </a:rPr>
              <a:t>Viết số</a:t>
            </a:r>
          </a:p>
        </p:txBody>
      </p:sp>
      <p:sp>
        <p:nvSpPr>
          <p:cNvPr id="8260" name="Text Box 94"/>
          <p:cNvSpPr txBox="1">
            <a:spLocks noChangeArrowheads="1"/>
          </p:cNvSpPr>
          <p:nvPr/>
        </p:nvSpPr>
        <p:spPr bwMode="auto">
          <a:xfrm>
            <a:off x="1828800" y="457200"/>
            <a:ext cx="68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>
              <a:latin typeface="Arial" pitchFamily="34" charset="0"/>
            </a:endParaRPr>
          </a:p>
        </p:txBody>
      </p:sp>
      <p:sp>
        <p:nvSpPr>
          <p:cNvPr id="4191" name="Text Box 95"/>
          <p:cNvSpPr txBox="1">
            <a:spLocks noChangeArrowheads="1"/>
          </p:cNvSpPr>
          <p:nvPr/>
        </p:nvSpPr>
        <p:spPr bwMode="auto">
          <a:xfrm>
            <a:off x="1676400" y="800100"/>
            <a:ext cx="7016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>
                <a:latin typeface="Arial" pitchFamily="34" charset="0"/>
              </a:rPr>
              <a:t>Chục nghìn</a:t>
            </a:r>
          </a:p>
        </p:txBody>
      </p:sp>
      <p:sp>
        <p:nvSpPr>
          <p:cNvPr id="4192" name="Text Box 96"/>
          <p:cNvSpPr txBox="1">
            <a:spLocks noChangeArrowheads="1"/>
          </p:cNvSpPr>
          <p:nvPr/>
        </p:nvSpPr>
        <p:spPr bwMode="auto">
          <a:xfrm>
            <a:off x="2500313" y="947738"/>
            <a:ext cx="7016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>
                <a:latin typeface="Arial" pitchFamily="34" charset="0"/>
              </a:rPr>
              <a:t>Nghìn</a:t>
            </a:r>
          </a:p>
        </p:txBody>
      </p:sp>
      <p:sp>
        <p:nvSpPr>
          <p:cNvPr id="4193" name="Text Box 97"/>
          <p:cNvSpPr txBox="1">
            <a:spLocks noChangeArrowheads="1"/>
          </p:cNvSpPr>
          <p:nvPr/>
        </p:nvSpPr>
        <p:spPr bwMode="auto">
          <a:xfrm>
            <a:off x="3248025" y="933450"/>
            <a:ext cx="7016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>
                <a:latin typeface="Arial" pitchFamily="34" charset="0"/>
              </a:rPr>
              <a:t>Trăm</a:t>
            </a:r>
          </a:p>
        </p:txBody>
      </p:sp>
      <p:sp>
        <p:nvSpPr>
          <p:cNvPr id="4194" name="Text Box 98"/>
          <p:cNvSpPr txBox="1">
            <a:spLocks noChangeArrowheads="1"/>
          </p:cNvSpPr>
          <p:nvPr/>
        </p:nvSpPr>
        <p:spPr bwMode="auto">
          <a:xfrm>
            <a:off x="3938588" y="919163"/>
            <a:ext cx="7016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>
                <a:latin typeface="Arial" pitchFamily="34" charset="0"/>
              </a:rPr>
              <a:t>Chục</a:t>
            </a:r>
          </a:p>
        </p:txBody>
      </p:sp>
      <p:sp>
        <p:nvSpPr>
          <p:cNvPr id="4195" name="Text Box 99"/>
          <p:cNvSpPr txBox="1">
            <a:spLocks noChangeArrowheads="1"/>
          </p:cNvSpPr>
          <p:nvPr/>
        </p:nvSpPr>
        <p:spPr bwMode="auto">
          <a:xfrm>
            <a:off x="4648200" y="914400"/>
            <a:ext cx="8382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>
                <a:latin typeface="Arial" pitchFamily="34" charset="0"/>
              </a:rPr>
              <a:t>Đơn vị</a:t>
            </a:r>
          </a:p>
        </p:txBody>
      </p:sp>
      <p:sp>
        <p:nvSpPr>
          <p:cNvPr id="4204" name="Text Box 108"/>
          <p:cNvSpPr txBox="1">
            <a:spLocks noChangeArrowheads="1"/>
          </p:cNvSpPr>
          <p:nvPr/>
        </p:nvSpPr>
        <p:spPr bwMode="auto">
          <a:xfrm>
            <a:off x="6019800" y="862013"/>
            <a:ext cx="12430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Arial" pitchFamily="34" charset="0"/>
              </a:rPr>
              <a:t>Đọc số</a:t>
            </a:r>
          </a:p>
        </p:txBody>
      </p:sp>
      <p:sp>
        <p:nvSpPr>
          <p:cNvPr id="4207" name="Text Box 111"/>
          <p:cNvSpPr txBox="1">
            <a:spLocks noChangeArrowheads="1"/>
          </p:cNvSpPr>
          <p:nvPr/>
        </p:nvSpPr>
        <p:spPr bwMode="auto">
          <a:xfrm>
            <a:off x="533400" y="1676400"/>
            <a:ext cx="1066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Arial" pitchFamily="34" charset="0"/>
              </a:rPr>
              <a:t>42 571</a:t>
            </a:r>
          </a:p>
        </p:txBody>
      </p:sp>
      <p:sp>
        <p:nvSpPr>
          <p:cNvPr id="4208" name="Text Box 112"/>
          <p:cNvSpPr txBox="1">
            <a:spLocks noChangeArrowheads="1"/>
          </p:cNvSpPr>
          <p:nvPr/>
        </p:nvSpPr>
        <p:spPr bwMode="auto">
          <a:xfrm>
            <a:off x="495300" y="2490788"/>
            <a:ext cx="1066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63 850</a:t>
            </a:r>
          </a:p>
        </p:txBody>
      </p:sp>
      <p:sp>
        <p:nvSpPr>
          <p:cNvPr id="4210" name="Text Box 114"/>
          <p:cNvSpPr txBox="1">
            <a:spLocks noChangeArrowheads="1"/>
          </p:cNvSpPr>
          <p:nvPr/>
        </p:nvSpPr>
        <p:spPr bwMode="auto">
          <a:xfrm>
            <a:off x="457200" y="4191000"/>
            <a:ext cx="1066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Arial" pitchFamily="34" charset="0"/>
              </a:rPr>
              <a:t>16 212</a:t>
            </a:r>
          </a:p>
        </p:txBody>
      </p:sp>
      <p:sp>
        <p:nvSpPr>
          <p:cNvPr id="4211" name="Text Box 115"/>
          <p:cNvSpPr txBox="1">
            <a:spLocks noChangeArrowheads="1"/>
          </p:cNvSpPr>
          <p:nvPr/>
        </p:nvSpPr>
        <p:spPr bwMode="auto">
          <a:xfrm>
            <a:off x="533400" y="5029200"/>
            <a:ext cx="1066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8 105</a:t>
            </a:r>
          </a:p>
        </p:txBody>
      </p:sp>
      <p:sp>
        <p:nvSpPr>
          <p:cNvPr id="4212" name="Text Box 116"/>
          <p:cNvSpPr txBox="1">
            <a:spLocks noChangeArrowheads="1"/>
          </p:cNvSpPr>
          <p:nvPr/>
        </p:nvSpPr>
        <p:spPr bwMode="auto">
          <a:xfrm>
            <a:off x="533400" y="5791200"/>
            <a:ext cx="1066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70 008</a:t>
            </a:r>
          </a:p>
        </p:txBody>
      </p:sp>
      <p:sp>
        <p:nvSpPr>
          <p:cNvPr id="4214" name="Text Box 118"/>
          <p:cNvSpPr txBox="1">
            <a:spLocks noChangeArrowheads="1"/>
          </p:cNvSpPr>
          <p:nvPr/>
        </p:nvSpPr>
        <p:spPr bwMode="auto">
          <a:xfrm>
            <a:off x="5486400" y="1600200"/>
            <a:ext cx="31242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Arial" pitchFamily="34" charset="0"/>
              </a:rPr>
              <a:t>Bốn mươi hai nghìn năm trăm bảy mươi mốt</a:t>
            </a:r>
          </a:p>
        </p:txBody>
      </p:sp>
      <p:sp>
        <p:nvSpPr>
          <p:cNvPr id="4216" name="Text Box 120"/>
          <p:cNvSpPr txBox="1">
            <a:spLocks noChangeArrowheads="1"/>
          </p:cNvSpPr>
          <p:nvPr/>
        </p:nvSpPr>
        <p:spPr bwMode="auto">
          <a:xfrm>
            <a:off x="5491163" y="3313113"/>
            <a:ext cx="31242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Chín mươi mốt nghìn chín trăm linh bảy.</a:t>
            </a:r>
          </a:p>
        </p:txBody>
      </p:sp>
      <p:sp>
        <p:nvSpPr>
          <p:cNvPr id="4217" name="Text Box 121"/>
          <p:cNvSpPr txBox="1">
            <a:spLocks noChangeArrowheads="1"/>
          </p:cNvSpPr>
          <p:nvPr/>
        </p:nvSpPr>
        <p:spPr bwMode="auto">
          <a:xfrm>
            <a:off x="5495925" y="4114800"/>
            <a:ext cx="31242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Mười sáu nghìn hai trăm mười hai.</a:t>
            </a:r>
          </a:p>
        </p:txBody>
      </p:sp>
      <p:sp>
        <p:nvSpPr>
          <p:cNvPr id="4218" name="Text Box 122"/>
          <p:cNvSpPr txBox="1">
            <a:spLocks noChangeArrowheads="1"/>
          </p:cNvSpPr>
          <p:nvPr/>
        </p:nvSpPr>
        <p:spPr bwMode="auto">
          <a:xfrm>
            <a:off x="5486400" y="4953000"/>
            <a:ext cx="31242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Arial" pitchFamily="34" charset="0"/>
              </a:rPr>
              <a:t>Tám nghìn một trăm linh năm</a:t>
            </a:r>
          </a:p>
        </p:txBody>
      </p:sp>
      <p:sp>
        <p:nvSpPr>
          <p:cNvPr id="4219" name="Text Box 123"/>
          <p:cNvSpPr txBox="1">
            <a:spLocks noChangeArrowheads="1"/>
          </p:cNvSpPr>
          <p:nvPr/>
        </p:nvSpPr>
        <p:spPr bwMode="auto">
          <a:xfrm>
            <a:off x="5486400" y="5791200"/>
            <a:ext cx="31242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Bảy mươi nghìn không  trăm linh tám.</a:t>
            </a:r>
          </a:p>
        </p:txBody>
      </p:sp>
      <p:sp>
        <p:nvSpPr>
          <p:cNvPr id="4220" name="Text Box 124"/>
          <p:cNvSpPr txBox="1">
            <a:spLocks noChangeArrowheads="1"/>
          </p:cNvSpPr>
          <p:nvPr/>
        </p:nvSpPr>
        <p:spPr bwMode="auto">
          <a:xfrm>
            <a:off x="1828800" y="5857875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Arial" pitchFamily="34" charset="0"/>
              </a:rPr>
              <a:t>7</a:t>
            </a:r>
          </a:p>
        </p:txBody>
      </p:sp>
      <p:sp>
        <p:nvSpPr>
          <p:cNvPr id="4221" name="Text Box 125"/>
          <p:cNvSpPr txBox="1">
            <a:spLocks noChangeArrowheads="1"/>
          </p:cNvSpPr>
          <p:nvPr/>
        </p:nvSpPr>
        <p:spPr bwMode="auto">
          <a:xfrm>
            <a:off x="2590800" y="5867400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Arial" pitchFamily="34" charset="0"/>
              </a:rPr>
              <a:t>0</a:t>
            </a:r>
          </a:p>
        </p:txBody>
      </p:sp>
      <p:sp>
        <p:nvSpPr>
          <p:cNvPr id="4222" name="Text Box 126"/>
          <p:cNvSpPr txBox="1">
            <a:spLocks noChangeArrowheads="1"/>
          </p:cNvSpPr>
          <p:nvPr/>
        </p:nvSpPr>
        <p:spPr bwMode="auto">
          <a:xfrm>
            <a:off x="3276600" y="5872163"/>
            <a:ext cx="533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Arial" pitchFamily="34" charset="0"/>
              </a:rPr>
              <a:t>0</a:t>
            </a:r>
          </a:p>
        </p:txBody>
      </p:sp>
      <p:sp>
        <p:nvSpPr>
          <p:cNvPr id="4223" name="Text Box 127"/>
          <p:cNvSpPr txBox="1">
            <a:spLocks noChangeArrowheads="1"/>
          </p:cNvSpPr>
          <p:nvPr/>
        </p:nvSpPr>
        <p:spPr bwMode="auto">
          <a:xfrm>
            <a:off x="3929063" y="5867400"/>
            <a:ext cx="53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Arial" pitchFamily="34" charset="0"/>
              </a:rPr>
              <a:t>0</a:t>
            </a:r>
          </a:p>
        </p:txBody>
      </p:sp>
      <p:sp>
        <p:nvSpPr>
          <p:cNvPr id="4224" name="Text Box 128"/>
          <p:cNvSpPr txBox="1">
            <a:spLocks noChangeArrowheads="1"/>
          </p:cNvSpPr>
          <p:nvPr/>
        </p:nvSpPr>
        <p:spPr bwMode="auto">
          <a:xfrm>
            <a:off x="4733925" y="5867400"/>
            <a:ext cx="53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Arial" pitchFamily="34" charset="0"/>
              </a:rPr>
              <a:t>8</a:t>
            </a:r>
          </a:p>
        </p:txBody>
      </p:sp>
      <p:sp>
        <p:nvSpPr>
          <p:cNvPr id="4225" name="Text Box 129"/>
          <p:cNvSpPr txBox="1">
            <a:spLocks noChangeArrowheads="1"/>
          </p:cNvSpPr>
          <p:nvPr/>
        </p:nvSpPr>
        <p:spPr bwMode="auto">
          <a:xfrm>
            <a:off x="2590800" y="2514600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3</a:t>
            </a:r>
          </a:p>
        </p:txBody>
      </p:sp>
      <p:sp>
        <p:nvSpPr>
          <p:cNvPr id="4226" name="Text Box 130"/>
          <p:cNvSpPr txBox="1">
            <a:spLocks noChangeArrowheads="1"/>
          </p:cNvSpPr>
          <p:nvPr/>
        </p:nvSpPr>
        <p:spPr bwMode="auto">
          <a:xfrm>
            <a:off x="3962400" y="3352800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0</a:t>
            </a:r>
          </a:p>
        </p:txBody>
      </p:sp>
      <p:sp>
        <p:nvSpPr>
          <p:cNvPr id="4228" name="Text Box 132"/>
          <p:cNvSpPr txBox="1">
            <a:spLocks noChangeArrowheads="1"/>
          </p:cNvSpPr>
          <p:nvPr/>
        </p:nvSpPr>
        <p:spPr bwMode="auto">
          <a:xfrm>
            <a:off x="1752600" y="1752600"/>
            <a:ext cx="53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4</a:t>
            </a:r>
          </a:p>
        </p:txBody>
      </p:sp>
      <p:sp>
        <p:nvSpPr>
          <p:cNvPr id="4229" name="Text Box 133"/>
          <p:cNvSpPr txBox="1">
            <a:spLocks noChangeArrowheads="1"/>
          </p:cNvSpPr>
          <p:nvPr/>
        </p:nvSpPr>
        <p:spPr bwMode="auto">
          <a:xfrm>
            <a:off x="2590800" y="1752600"/>
            <a:ext cx="53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Arial" pitchFamily="34" charset="0"/>
              </a:rPr>
              <a:t>2</a:t>
            </a:r>
          </a:p>
        </p:txBody>
      </p:sp>
      <p:sp>
        <p:nvSpPr>
          <p:cNvPr id="4230" name="Text Box 134"/>
          <p:cNvSpPr txBox="1">
            <a:spLocks noChangeArrowheads="1"/>
          </p:cNvSpPr>
          <p:nvPr/>
        </p:nvSpPr>
        <p:spPr bwMode="auto">
          <a:xfrm>
            <a:off x="3352800" y="1752600"/>
            <a:ext cx="53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4231" name="Text Box 135"/>
          <p:cNvSpPr txBox="1">
            <a:spLocks noChangeArrowheads="1"/>
          </p:cNvSpPr>
          <p:nvPr/>
        </p:nvSpPr>
        <p:spPr bwMode="auto">
          <a:xfrm>
            <a:off x="3962400" y="1752600"/>
            <a:ext cx="53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Arial" pitchFamily="34" charset="0"/>
              </a:rPr>
              <a:t>7</a:t>
            </a:r>
          </a:p>
        </p:txBody>
      </p:sp>
      <p:sp>
        <p:nvSpPr>
          <p:cNvPr id="4232" name="Text Box 136"/>
          <p:cNvSpPr txBox="1">
            <a:spLocks noChangeArrowheads="1"/>
          </p:cNvSpPr>
          <p:nvPr/>
        </p:nvSpPr>
        <p:spPr bwMode="auto">
          <a:xfrm>
            <a:off x="4724400" y="1752600"/>
            <a:ext cx="53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Arial" pitchFamily="34" charset="0"/>
              </a:rPr>
              <a:t>1</a:t>
            </a:r>
          </a:p>
        </p:txBody>
      </p:sp>
      <p:sp>
        <p:nvSpPr>
          <p:cNvPr id="4233" name="Text Box 137"/>
          <p:cNvSpPr txBox="1">
            <a:spLocks noChangeArrowheads="1"/>
          </p:cNvSpPr>
          <p:nvPr/>
        </p:nvSpPr>
        <p:spPr bwMode="auto">
          <a:xfrm>
            <a:off x="1752600" y="2514600"/>
            <a:ext cx="53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6</a:t>
            </a:r>
          </a:p>
        </p:txBody>
      </p:sp>
      <p:sp>
        <p:nvSpPr>
          <p:cNvPr id="4234" name="Text Box 138"/>
          <p:cNvSpPr txBox="1">
            <a:spLocks noChangeArrowheads="1"/>
          </p:cNvSpPr>
          <p:nvPr/>
        </p:nvSpPr>
        <p:spPr bwMode="auto">
          <a:xfrm>
            <a:off x="3276600" y="2514600"/>
            <a:ext cx="53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8</a:t>
            </a:r>
          </a:p>
        </p:txBody>
      </p:sp>
      <p:sp>
        <p:nvSpPr>
          <p:cNvPr id="4235" name="Text Box 139"/>
          <p:cNvSpPr txBox="1">
            <a:spLocks noChangeArrowheads="1"/>
          </p:cNvSpPr>
          <p:nvPr/>
        </p:nvSpPr>
        <p:spPr bwMode="auto">
          <a:xfrm>
            <a:off x="3962400" y="2514600"/>
            <a:ext cx="53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5</a:t>
            </a:r>
          </a:p>
        </p:txBody>
      </p:sp>
      <p:sp>
        <p:nvSpPr>
          <p:cNvPr id="4236" name="Text Box 140"/>
          <p:cNvSpPr txBox="1">
            <a:spLocks noChangeArrowheads="1"/>
          </p:cNvSpPr>
          <p:nvPr/>
        </p:nvSpPr>
        <p:spPr bwMode="auto">
          <a:xfrm>
            <a:off x="4724400" y="2514600"/>
            <a:ext cx="53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0</a:t>
            </a:r>
          </a:p>
        </p:txBody>
      </p:sp>
      <p:sp>
        <p:nvSpPr>
          <p:cNvPr id="4237" name="Text Box 141"/>
          <p:cNvSpPr txBox="1">
            <a:spLocks noChangeArrowheads="1"/>
          </p:cNvSpPr>
          <p:nvPr/>
        </p:nvSpPr>
        <p:spPr bwMode="auto">
          <a:xfrm>
            <a:off x="1828800" y="3352800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9</a:t>
            </a:r>
          </a:p>
        </p:txBody>
      </p:sp>
      <p:sp>
        <p:nvSpPr>
          <p:cNvPr id="4238" name="Text Box 142"/>
          <p:cNvSpPr txBox="1">
            <a:spLocks noChangeArrowheads="1"/>
          </p:cNvSpPr>
          <p:nvPr/>
        </p:nvSpPr>
        <p:spPr bwMode="auto">
          <a:xfrm>
            <a:off x="2590800" y="3352800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1</a:t>
            </a:r>
          </a:p>
        </p:txBody>
      </p:sp>
      <p:sp>
        <p:nvSpPr>
          <p:cNvPr id="4239" name="Text Box 143"/>
          <p:cNvSpPr txBox="1">
            <a:spLocks noChangeArrowheads="1"/>
          </p:cNvSpPr>
          <p:nvPr/>
        </p:nvSpPr>
        <p:spPr bwMode="auto">
          <a:xfrm>
            <a:off x="3352800" y="3352800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9</a:t>
            </a:r>
          </a:p>
        </p:txBody>
      </p:sp>
      <p:sp>
        <p:nvSpPr>
          <p:cNvPr id="4240" name="Text Box 144"/>
          <p:cNvSpPr txBox="1">
            <a:spLocks noChangeArrowheads="1"/>
          </p:cNvSpPr>
          <p:nvPr/>
        </p:nvSpPr>
        <p:spPr bwMode="auto">
          <a:xfrm>
            <a:off x="4800600" y="3352800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7</a:t>
            </a:r>
          </a:p>
        </p:txBody>
      </p:sp>
      <p:sp>
        <p:nvSpPr>
          <p:cNvPr id="4241" name="Text Box 145"/>
          <p:cNvSpPr txBox="1">
            <a:spLocks noChangeArrowheads="1"/>
          </p:cNvSpPr>
          <p:nvPr/>
        </p:nvSpPr>
        <p:spPr bwMode="auto">
          <a:xfrm>
            <a:off x="4000500" y="4262438"/>
            <a:ext cx="457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1</a:t>
            </a:r>
          </a:p>
        </p:txBody>
      </p:sp>
      <p:sp>
        <p:nvSpPr>
          <p:cNvPr id="4242" name="Text Box 146"/>
          <p:cNvSpPr txBox="1">
            <a:spLocks noChangeArrowheads="1"/>
          </p:cNvSpPr>
          <p:nvPr/>
        </p:nvSpPr>
        <p:spPr bwMode="auto">
          <a:xfrm>
            <a:off x="1866900" y="4262438"/>
            <a:ext cx="457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1</a:t>
            </a:r>
          </a:p>
        </p:txBody>
      </p:sp>
      <p:sp>
        <p:nvSpPr>
          <p:cNvPr id="4243" name="Text Box 147"/>
          <p:cNvSpPr txBox="1">
            <a:spLocks noChangeArrowheads="1"/>
          </p:cNvSpPr>
          <p:nvPr/>
        </p:nvSpPr>
        <p:spPr bwMode="auto">
          <a:xfrm>
            <a:off x="2628900" y="4262438"/>
            <a:ext cx="457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6</a:t>
            </a:r>
          </a:p>
        </p:txBody>
      </p:sp>
      <p:sp>
        <p:nvSpPr>
          <p:cNvPr id="4244" name="Text Box 148"/>
          <p:cNvSpPr txBox="1">
            <a:spLocks noChangeArrowheads="1"/>
          </p:cNvSpPr>
          <p:nvPr/>
        </p:nvSpPr>
        <p:spPr bwMode="auto">
          <a:xfrm>
            <a:off x="3390900" y="4262438"/>
            <a:ext cx="457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2</a:t>
            </a:r>
          </a:p>
        </p:txBody>
      </p:sp>
      <p:sp>
        <p:nvSpPr>
          <p:cNvPr id="4245" name="Text Box 149"/>
          <p:cNvSpPr txBox="1">
            <a:spLocks noChangeArrowheads="1"/>
          </p:cNvSpPr>
          <p:nvPr/>
        </p:nvSpPr>
        <p:spPr bwMode="auto">
          <a:xfrm>
            <a:off x="4838700" y="4262438"/>
            <a:ext cx="457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2</a:t>
            </a:r>
          </a:p>
        </p:txBody>
      </p:sp>
      <p:sp>
        <p:nvSpPr>
          <p:cNvPr id="4246" name="Text Box 150"/>
          <p:cNvSpPr txBox="1">
            <a:spLocks noChangeArrowheads="1"/>
          </p:cNvSpPr>
          <p:nvPr/>
        </p:nvSpPr>
        <p:spPr bwMode="auto">
          <a:xfrm>
            <a:off x="3924300" y="5043488"/>
            <a:ext cx="457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0</a:t>
            </a:r>
          </a:p>
        </p:txBody>
      </p:sp>
      <p:sp>
        <p:nvSpPr>
          <p:cNvPr id="4248" name="Text Box 152"/>
          <p:cNvSpPr txBox="1">
            <a:spLocks noChangeArrowheads="1"/>
          </p:cNvSpPr>
          <p:nvPr/>
        </p:nvSpPr>
        <p:spPr bwMode="auto">
          <a:xfrm>
            <a:off x="2552700" y="5043488"/>
            <a:ext cx="457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8</a:t>
            </a:r>
          </a:p>
        </p:txBody>
      </p:sp>
      <p:sp>
        <p:nvSpPr>
          <p:cNvPr id="4249" name="Text Box 153"/>
          <p:cNvSpPr txBox="1">
            <a:spLocks noChangeArrowheads="1"/>
          </p:cNvSpPr>
          <p:nvPr/>
        </p:nvSpPr>
        <p:spPr bwMode="auto">
          <a:xfrm>
            <a:off x="3314700" y="5043488"/>
            <a:ext cx="457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1</a:t>
            </a:r>
          </a:p>
        </p:txBody>
      </p:sp>
      <p:sp>
        <p:nvSpPr>
          <p:cNvPr id="4250" name="Text Box 154"/>
          <p:cNvSpPr txBox="1">
            <a:spLocks noChangeArrowheads="1"/>
          </p:cNvSpPr>
          <p:nvPr/>
        </p:nvSpPr>
        <p:spPr bwMode="auto">
          <a:xfrm>
            <a:off x="4762500" y="5043488"/>
            <a:ext cx="457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5</a:t>
            </a:r>
          </a:p>
        </p:txBody>
      </p:sp>
      <p:sp>
        <p:nvSpPr>
          <p:cNvPr id="4251" name="Text Box 155"/>
          <p:cNvSpPr txBox="1">
            <a:spLocks noChangeArrowheads="1"/>
          </p:cNvSpPr>
          <p:nvPr/>
        </p:nvSpPr>
        <p:spPr bwMode="auto">
          <a:xfrm>
            <a:off x="1752600" y="1752600"/>
            <a:ext cx="53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Arial" pitchFamily="34" charset="0"/>
              </a:rPr>
              <a:t>4</a:t>
            </a:r>
          </a:p>
        </p:txBody>
      </p:sp>
      <p:sp>
        <p:nvSpPr>
          <p:cNvPr id="4253" name="Text Box 157"/>
          <p:cNvSpPr txBox="1">
            <a:spLocks noChangeArrowheads="1"/>
          </p:cNvSpPr>
          <p:nvPr/>
        </p:nvSpPr>
        <p:spPr bwMode="auto">
          <a:xfrm>
            <a:off x="533400" y="3352800"/>
            <a:ext cx="1066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Arial" pitchFamily="34" charset="0"/>
              </a:rPr>
              <a:t>91 907</a:t>
            </a:r>
          </a:p>
        </p:txBody>
      </p:sp>
      <p:sp>
        <p:nvSpPr>
          <p:cNvPr id="4254" name="Text Box 158"/>
          <p:cNvSpPr txBox="1">
            <a:spLocks noChangeArrowheads="1"/>
          </p:cNvSpPr>
          <p:nvPr/>
        </p:nvSpPr>
        <p:spPr bwMode="auto">
          <a:xfrm>
            <a:off x="5486400" y="2438400"/>
            <a:ext cx="31242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Arial" pitchFamily="34" charset="0"/>
              </a:rPr>
              <a:t>Sáu mươi ba nghìn tám trăm năm mươi</a:t>
            </a:r>
          </a:p>
        </p:txBody>
      </p:sp>
      <p:sp>
        <p:nvSpPr>
          <p:cNvPr id="8309" name="Text Box 160"/>
          <p:cNvSpPr txBox="1">
            <a:spLocks noChangeArrowheads="1"/>
          </p:cNvSpPr>
          <p:nvPr/>
        </p:nvSpPr>
        <p:spPr bwMode="auto">
          <a:xfrm>
            <a:off x="457200" y="304800"/>
            <a:ext cx="2743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7030A0"/>
                </a:solidFill>
                <a:latin typeface="Arial" pitchFamily="34" charset="0"/>
              </a:rPr>
              <a:t>Bài 2: Viết Theo mẫu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4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4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4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4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5" dur="500"/>
                                        <p:tgtEl>
                                          <p:spTgt spid="4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4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1" dur="500"/>
                                        <p:tgtEl>
                                          <p:spTgt spid="4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4" dur="500"/>
                                        <p:tgtEl>
                                          <p:spTgt spid="4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4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0" dur="500"/>
                                        <p:tgtEl>
                                          <p:spTgt spid="4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3" dur="500"/>
                                        <p:tgtEl>
                                          <p:spTgt spid="4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6" dur="500"/>
                                        <p:tgtEl>
                                          <p:spTgt spid="4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9" dur="500"/>
                                        <p:tgtEl>
                                          <p:spTgt spid="4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4" dur="500"/>
                                        <p:tgtEl>
                                          <p:spTgt spid="4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7" dur="500"/>
                                        <p:tgtEl>
                                          <p:spTgt spid="4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0" dur="500"/>
                                        <p:tgtEl>
                                          <p:spTgt spid="4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3" dur="500"/>
                                        <p:tgtEl>
                                          <p:spTgt spid="4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6" dur="500"/>
                                        <p:tgtEl>
                                          <p:spTgt spid="4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9" dur="500"/>
                                        <p:tgtEl>
                                          <p:spTgt spid="4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4" dur="500"/>
                                        <p:tgtEl>
                                          <p:spTgt spid="4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7" dur="500"/>
                                        <p:tgtEl>
                                          <p:spTgt spid="4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0" dur="500"/>
                                        <p:tgtEl>
                                          <p:spTgt spid="4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3" dur="500"/>
                                        <p:tgtEl>
                                          <p:spTgt spid="4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6" dur="500"/>
                                        <p:tgtEl>
                                          <p:spTgt spid="4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9" dur="500"/>
                                        <p:tgtEl>
                                          <p:spTgt spid="4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4" dur="500"/>
                                        <p:tgtEl>
                                          <p:spTgt spid="4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7" dur="500"/>
                                        <p:tgtEl>
                                          <p:spTgt spid="4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0" dur="500"/>
                                        <p:tgtEl>
                                          <p:spTgt spid="4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3" dur="500"/>
                                        <p:tgtEl>
                                          <p:spTgt spid="4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6" dur="500"/>
                                        <p:tgtEl>
                                          <p:spTgt spid="4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9" dur="500"/>
                                        <p:tgtEl>
                                          <p:spTgt spid="4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 nodeType="clickPar">
                      <p:stCondLst>
                        <p:cond delay="indefinite"/>
                      </p:stCondLst>
                      <p:childTnLst>
                        <p:par>
                          <p:cTn id="1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4" dur="500"/>
                                        <p:tgtEl>
                                          <p:spTgt spid="4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7" dur="500"/>
                                        <p:tgtEl>
                                          <p:spTgt spid="4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0" dur="500"/>
                                        <p:tgtEl>
                                          <p:spTgt spid="4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3" dur="500"/>
                                        <p:tgtEl>
                                          <p:spTgt spid="4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6" dur="500"/>
                                        <p:tgtEl>
                                          <p:spTgt spid="4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 nodeType="clickPar">
                      <p:stCondLst>
                        <p:cond delay="indefinite"/>
                      </p:stCondLst>
                      <p:childTnLst>
                        <p:par>
                          <p:cTn id="1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1" dur="500"/>
                                        <p:tgtEl>
                                          <p:spTgt spid="4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4" dur="2000"/>
                                        <p:tgtEl>
                                          <p:spTgt spid="4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89" grpId="0"/>
      <p:bldP spid="4191" grpId="0"/>
      <p:bldP spid="4192" grpId="0"/>
      <p:bldP spid="4193" grpId="0"/>
      <p:bldP spid="4194" grpId="0"/>
      <p:bldP spid="4195" grpId="0"/>
      <p:bldP spid="4204" grpId="0"/>
      <p:bldP spid="4207" grpId="0"/>
      <p:bldP spid="4208" grpId="0"/>
      <p:bldP spid="4210" grpId="0"/>
      <p:bldP spid="4211" grpId="0"/>
      <p:bldP spid="4212" grpId="0"/>
      <p:bldP spid="4214" grpId="0"/>
      <p:bldP spid="4216" grpId="0"/>
      <p:bldP spid="4217" grpId="0"/>
      <p:bldP spid="4218" grpId="0"/>
      <p:bldP spid="4219" grpId="0"/>
      <p:bldP spid="4220" grpId="0"/>
      <p:bldP spid="4221" grpId="0"/>
      <p:bldP spid="4222" grpId="0"/>
      <p:bldP spid="4223" grpId="0"/>
      <p:bldP spid="4224" grpId="0"/>
      <p:bldP spid="4225" grpId="0"/>
      <p:bldP spid="4226" grpId="0"/>
      <p:bldP spid="4228" grpId="0"/>
      <p:bldP spid="4229" grpId="0"/>
      <p:bldP spid="4230" grpId="0"/>
      <p:bldP spid="4231" grpId="0"/>
      <p:bldP spid="4232" grpId="0"/>
      <p:bldP spid="4233" grpId="0"/>
      <p:bldP spid="4234" grpId="0"/>
      <p:bldP spid="4235" grpId="0"/>
      <p:bldP spid="4236" grpId="0"/>
      <p:bldP spid="4237" grpId="0"/>
      <p:bldP spid="4238" grpId="0"/>
      <p:bldP spid="4239" grpId="0"/>
      <p:bldP spid="4240" grpId="0"/>
      <p:bldP spid="4241" grpId="0"/>
      <p:bldP spid="4242" grpId="0"/>
      <p:bldP spid="4243" grpId="0"/>
      <p:bldP spid="4244" grpId="0"/>
      <p:bldP spid="4245" grpId="0"/>
      <p:bldP spid="4246" grpId="0"/>
      <p:bldP spid="4248" grpId="0"/>
      <p:bldP spid="4249" grpId="0"/>
      <p:bldP spid="4250" grpId="0"/>
      <p:bldP spid="4251" grpId="0"/>
      <p:bldP spid="4253" grpId="0"/>
      <p:bldP spid="425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ext Box 4"/>
          <p:cNvSpPr txBox="1">
            <a:spLocks noChangeArrowheads="1"/>
          </p:cNvSpPr>
          <p:nvPr/>
        </p:nvSpPr>
        <p:spPr bwMode="auto">
          <a:xfrm>
            <a:off x="762000" y="228600"/>
            <a:ext cx="2209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 b="1">
              <a:latin typeface="Arial" pitchFamily="34" charset="0"/>
            </a:endParaRP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228600" y="152400"/>
            <a:ext cx="4876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7030A0"/>
                </a:solidFill>
                <a:latin typeface="Arial" pitchFamily="34" charset="0"/>
              </a:rPr>
              <a:t>Bài 3: Viết theo mẫu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0" y="762000"/>
            <a:ext cx="5638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</a:rPr>
              <a:t>a) 8723 = 8000 + 700 +20 +3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381000" y="1309688"/>
            <a:ext cx="13716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Arial" pitchFamily="34" charset="0"/>
              </a:rPr>
              <a:t>9171</a:t>
            </a:r>
            <a:r>
              <a:rPr lang="en-US" b="1">
                <a:latin typeface="Arial" pitchFamily="34" charset="0"/>
              </a:rPr>
              <a:t> </a:t>
            </a:r>
            <a:r>
              <a:rPr lang="en-US" sz="2800" b="1">
                <a:latin typeface="Arial" pitchFamily="34" charset="0"/>
              </a:rPr>
              <a:t>=</a:t>
            </a: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381000" y="1919288"/>
            <a:ext cx="1524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Arial" pitchFamily="34" charset="0"/>
              </a:rPr>
              <a:t>3082 =</a:t>
            </a:r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381000" y="2605088"/>
            <a:ext cx="1676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Arial" pitchFamily="34" charset="0"/>
              </a:rPr>
              <a:t>7006 =</a:t>
            </a:r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1752600" y="1309688"/>
            <a:ext cx="3429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Arial" pitchFamily="34" charset="0"/>
              </a:rPr>
              <a:t>9000 + 100 + 70 + 1</a:t>
            </a:r>
          </a:p>
        </p:txBody>
      </p:sp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1752600" y="1828800"/>
            <a:ext cx="2438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Arial" pitchFamily="34" charset="0"/>
              </a:rPr>
              <a:t>3000 + 80 + 2</a:t>
            </a:r>
          </a:p>
        </p:txBody>
      </p:sp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1905000" y="2514600"/>
            <a:ext cx="1905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Arial" pitchFamily="34" charset="0"/>
              </a:rPr>
              <a:t>7000 + 6</a:t>
            </a:r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152400" y="3581400"/>
            <a:ext cx="5257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</a:rPr>
              <a:t>b) 9000 + 200 + 30 + 2 = 9232</a:t>
            </a:r>
          </a:p>
        </p:txBody>
      </p:sp>
      <p:sp>
        <p:nvSpPr>
          <p:cNvPr id="6160" name="Text Box 16"/>
          <p:cNvSpPr txBox="1">
            <a:spLocks noChangeArrowheads="1"/>
          </p:cNvSpPr>
          <p:nvPr/>
        </p:nvSpPr>
        <p:spPr bwMode="auto">
          <a:xfrm>
            <a:off x="228600" y="4267200"/>
            <a:ext cx="3962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Arial" pitchFamily="34" charset="0"/>
              </a:rPr>
              <a:t>7000 + 300 + 50 + 1 =</a:t>
            </a:r>
          </a:p>
        </p:txBody>
      </p:sp>
      <p:sp>
        <p:nvSpPr>
          <p:cNvPr id="6161" name="Text Box 17"/>
          <p:cNvSpPr txBox="1">
            <a:spLocks noChangeArrowheads="1"/>
          </p:cNvSpPr>
          <p:nvPr/>
        </p:nvSpPr>
        <p:spPr bwMode="auto">
          <a:xfrm>
            <a:off x="304800" y="4876800"/>
            <a:ext cx="3886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Arial" pitchFamily="34" charset="0"/>
              </a:rPr>
              <a:t>6000 + 200 + 30 =</a:t>
            </a:r>
          </a:p>
        </p:txBody>
      </p:sp>
      <p:sp>
        <p:nvSpPr>
          <p:cNvPr id="6162" name="Text Box 18"/>
          <p:cNvSpPr txBox="1">
            <a:spLocks noChangeArrowheads="1"/>
          </p:cNvSpPr>
          <p:nvPr/>
        </p:nvSpPr>
        <p:spPr bwMode="auto">
          <a:xfrm>
            <a:off x="304800" y="5562600"/>
            <a:ext cx="3733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Arial" pitchFamily="34" charset="0"/>
              </a:rPr>
              <a:t>6000 + 200 + 3 =</a:t>
            </a:r>
          </a:p>
        </p:txBody>
      </p:sp>
      <p:sp>
        <p:nvSpPr>
          <p:cNvPr id="6163" name="Text Box 19"/>
          <p:cNvSpPr txBox="1">
            <a:spLocks noChangeArrowheads="1"/>
          </p:cNvSpPr>
          <p:nvPr/>
        </p:nvSpPr>
        <p:spPr bwMode="auto">
          <a:xfrm>
            <a:off x="304800" y="6172200"/>
            <a:ext cx="20193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Arial" pitchFamily="34" charset="0"/>
              </a:rPr>
              <a:t>5000 + 2 =</a:t>
            </a:r>
          </a:p>
        </p:txBody>
      </p:sp>
      <p:sp>
        <p:nvSpPr>
          <p:cNvPr id="6164" name="Text Box 20"/>
          <p:cNvSpPr txBox="1">
            <a:spLocks noChangeArrowheads="1"/>
          </p:cNvSpPr>
          <p:nvPr/>
        </p:nvSpPr>
        <p:spPr bwMode="auto">
          <a:xfrm>
            <a:off x="3810000" y="4191000"/>
            <a:ext cx="17240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Arial" pitchFamily="34" charset="0"/>
              </a:rPr>
              <a:t>7351</a:t>
            </a:r>
          </a:p>
        </p:txBody>
      </p:sp>
      <p:sp>
        <p:nvSpPr>
          <p:cNvPr id="6165" name="Text Box 21"/>
          <p:cNvSpPr txBox="1">
            <a:spLocks noChangeArrowheads="1"/>
          </p:cNvSpPr>
          <p:nvPr/>
        </p:nvSpPr>
        <p:spPr bwMode="auto">
          <a:xfrm>
            <a:off x="3429000" y="4814888"/>
            <a:ext cx="12763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Arial" pitchFamily="34" charset="0"/>
              </a:rPr>
              <a:t>6230</a:t>
            </a:r>
          </a:p>
        </p:txBody>
      </p:sp>
      <p:sp>
        <p:nvSpPr>
          <p:cNvPr id="6166" name="Text Box 22"/>
          <p:cNvSpPr txBox="1">
            <a:spLocks noChangeArrowheads="1"/>
          </p:cNvSpPr>
          <p:nvPr/>
        </p:nvSpPr>
        <p:spPr bwMode="auto">
          <a:xfrm>
            <a:off x="3200400" y="55626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Arial" pitchFamily="34" charset="0"/>
              </a:rPr>
              <a:t>6203</a:t>
            </a:r>
          </a:p>
        </p:txBody>
      </p:sp>
      <p:sp>
        <p:nvSpPr>
          <p:cNvPr id="6167" name="Text Box 23"/>
          <p:cNvSpPr txBox="1">
            <a:spLocks noChangeArrowheads="1"/>
          </p:cNvSpPr>
          <p:nvPr/>
        </p:nvSpPr>
        <p:spPr bwMode="auto">
          <a:xfrm>
            <a:off x="2209800" y="6110288"/>
            <a:ext cx="1295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Arial" pitchFamily="34" charset="0"/>
              </a:rPr>
              <a:t>5002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6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6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6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6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6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6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/>
      <p:bldP spid="6150" grpId="0"/>
      <p:bldP spid="6152" grpId="0"/>
      <p:bldP spid="6154" grpId="0"/>
      <p:bldP spid="6155" grpId="0"/>
      <p:bldP spid="6156" grpId="0"/>
      <p:bldP spid="6157" grpId="0"/>
      <p:bldP spid="6158" grpId="0"/>
      <p:bldP spid="6159" grpId="0"/>
      <p:bldP spid="6160" grpId="0"/>
      <p:bldP spid="6161" grpId="0"/>
      <p:bldP spid="6162" grpId="0"/>
      <p:bldP spid="6163" grpId="0"/>
      <p:bldP spid="6164" grpId="0"/>
      <p:bldP spid="6165" grpId="0"/>
      <p:bldP spid="6166" grpId="0"/>
      <p:bldP spid="616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4"/>
          <p:cNvSpPr txBox="1">
            <a:spLocks noChangeArrowheads="1"/>
          </p:cNvSpPr>
          <p:nvPr/>
        </p:nvSpPr>
        <p:spPr bwMode="auto">
          <a:xfrm>
            <a:off x="762000" y="228600"/>
            <a:ext cx="2209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 b="1">
              <a:latin typeface="Arial" pitchFamily="34" charset="0"/>
            </a:endParaRPr>
          </a:p>
        </p:txBody>
      </p:sp>
      <p:sp>
        <p:nvSpPr>
          <p:cNvPr id="6168" name="Text Box 24"/>
          <p:cNvSpPr txBox="1">
            <a:spLocks noChangeArrowheads="1"/>
          </p:cNvSpPr>
          <p:nvPr/>
        </p:nvSpPr>
        <p:spPr bwMode="auto">
          <a:xfrm>
            <a:off x="0" y="152400"/>
            <a:ext cx="601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7030A0"/>
                </a:solidFill>
                <a:latin typeface="Arial" pitchFamily="34" charset="0"/>
              </a:rPr>
              <a:t>Bài 4: Tính Chu vi của các hình sau:</a:t>
            </a:r>
          </a:p>
        </p:txBody>
      </p:sp>
      <p:grpSp>
        <p:nvGrpSpPr>
          <p:cNvPr id="2" name="Group 53"/>
          <p:cNvGrpSpPr>
            <a:grpSpLocks/>
          </p:cNvGrpSpPr>
          <p:nvPr/>
        </p:nvGrpSpPr>
        <p:grpSpPr bwMode="auto">
          <a:xfrm>
            <a:off x="228600" y="609600"/>
            <a:ext cx="2571750" cy="2101850"/>
            <a:chOff x="156" y="1872"/>
            <a:chExt cx="1620" cy="911"/>
          </a:xfrm>
        </p:grpSpPr>
        <p:grpSp>
          <p:nvGrpSpPr>
            <p:cNvPr id="11268" name="Group 30"/>
            <p:cNvGrpSpPr>
              <a:grpSpLocks/>
            </p:cNvGrpSpPr>
            <p:nvPr/>
          </p:nvGrpSpPr>
          <p:grpSpPr bwMode="auto">
            <a:xfrm>
              <a:off x="358" y="1889"/>
              <a:ext cx="1363" cy="789"/>
              <a:chOff x="205" y="2015"/>
              <a:chExt cx="1363" cy="789"/>
            </a:xfrm>
          </p:grpSpPr>
          <p:sp>
            <p:nvSpPr>
              <p:cNvPr id="11269" name="AutoShape 25"/>
              <p:cNvSpPr>
                <a:spLocks noChangeArrowheads="1"/>
              </p:cNvSpPr>
              <p:nvPr/>
            </p:nvSpPr>
            <p:spPr bwMode="auto">
              <a:xfrm rot="-1029314">
                <a:off x="287" y="2222"/>
                <a:ext cx="1192" cy="486"/>
              </a:xfrm>
              <a:custGeom>
                <a:avLst/>
                <a:gdLst>
                  <a:gd name="T0" fmla="*/ 0 w 21600"/>
                  <a:gd name="T1" fmla="*/ 0 h 21600"/>
                  <a:gd name="T2" fmla="*/ 5400 w 21600"/>
                  <a:gd name="T3" fmla="*/ 21600 h 21600"/>
                  <a:gd name="T4" fmla="*/ 16200 w 21600"/>
                  <a:gd name="T5" fmla="*/ 21600 h 21600"/>
                  <a:gd name="T6" fmla="*/ 21600 w 21600"/>
                  <a:gd name="T7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0" name="Text Box 26"/>
              <p:cNvSpPr txBox="1">
                <a:spLocks noChangeArrowheads="1"/>
              </p:cNvSpPr>
              <p:nvPr/>
            </p:nvSpPr>
            <p:spPr bwMode="auto">
              <a:xfrm rot="-1337260">
                <a:off x="609" y="2015"/>
                <a:ext cx="480" cy="1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1">
                    <a:latin typeface="Arial" pitchFamily="34" charset="0"/>
                  </a:rPr>
                  <a:t>6cm</a:t>
                </a:r>
              </a:p>
            </p:txBody>
          </p:sp>
          <p:sp>
            <p:nvSpPr>
              <p:cNvPr id="11271" name="Text Box 27"/>
              <p:cNvSpPr txBox="1">
                <a:spLocks noChangeArrowheads="1"/>
              </p:cNvSpPr>
              <p:nvPr/>
            </p:nvSpPr>
            <p:spPr bwMode="auto">
              <a:xfrm rot="2621349">
                <a:off x="205" y="2588"/>
                <a:ext cx="468" cy="1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1">
                    <a:latin typeface="Arial" pitchFamily="34" charset="0"/>
                  </a:rPr>
                  <a:t>4cm</a:t>
                </a:r>
              </a:p>
            </p:txBody>
          </p:sp>
          <p:sp>
            <p:nvSpPr>
              <p:cNvPr id="11272" name="Text Box 28"/>
              <p:cNvSpPr txBox="1">
                <a:spLocks noChangeArrowheads="1"/>
              </p:cNvSpPr>
              <p:nvPr/>
            </p:nvSpPr>
            <p:spPr bwMode="auto">
              <a:xfrm rot="6271002">
                <a:off x="1259" y="2293"/>
                <a:ext cx="403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 b="1">
                    <a:latin typeface="Arial" pitchFamily="34" charset="0"/>
                  </a:rPr>
                  <a:t>4cm</a:t>
                </a:r>
              </a:p>
            </p:txBody>
          </p:sp>
          <p:sp>
            <p:nvSpPr>
              <p:cNvPr id="11273" name="Text Box 29"/>
              <p:cNvSpPr txBox="1">
                <a:spLocks noChangeArrowheads="1"/>
              </p:cNvSpPr>
              <p:nvPr/>
            </p:nvSpPr>
            <p:spPr bwMode="auto">
              <a:xfrm rot="-956723">
                <a:off x="785" y="2645"/>
                <a:ext cx="450" cy="1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1">
                    <a:latin typeface="Arial" pitchFamily="34" charset="0"/>
                  </a:rPr>
                  <a:t>3cm</a:t>
                </a:r>
              </a:p>
            </p:txBody>
          </p:sp>
        </p:grpSp>
        <p:sp>
          <p:nvSpPr>
            <p:cNvPr id="11274" name="Text Box 39"/>
            <p:cNvSpPr txBox="1">
              <a:spLocks noChangeArrowheads="1"/>
            </p:cNvSpPr>
            <p:nvPr/>
          </p:nvSpPr>
          <p:spPr bwMode="auto">
            <a:xfrm>
              <a:off x="156" y="2211"/>
              <a:ext cx="336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>
                  <a:latin typeface="Arial" pitchFamily="34" charset="0"/>
                </a:rPr>
                <a:t>A</a:t>
              </a:r>
            </a:p>
          </p:txBody>
        </p:sp>
        <p:sp>
          <p:nvSpPr>
            <p:cNvPr id="11275" name="Text Box 40"/>
            <p:cNvSpPr txBox="1">
              <a:spLocks noChangeArrowheads="1"/>
            </p:cNvSpPr>
            <p:nvPr/>
          </p:nvSpPr>
          <p:spPr bwMode="auto">
            <a:xfrm>
              <a:off x="1440" y="1872"/>
              <a:ext cx="336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>
                  <a:latin typeface="Arial" pitchFamily="34" charset="0"/>
                </a:rPr>
                <a:t>B</a:t>
              </a:r>
            </a:p>
          </p:txBody>
        </p:sp>
        <p:sp>
          <p:nvSpPr>
            <p:cNvPr id="11276" name="Text Box 41"/>
            <p:cNvSpPr txBox="1">
              <a:spLocks noChangeArrowheads="1"/>
            </p:cNvSpPr>
            <p:nvPr/>
          </p:nvSpPr>
          <p:spPr bwMode="auto">
            <a:xfrm>
              <a:off x="1326" y="2448"/>
              <a:ext cx="336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>
                  <a:latin typeface="Arial" pitchFamily="34" charset="0"/>
                </a:rPr>
                <a:t>C</a:t>
              </a:r>
            </a:p>
          </p:txBody>
        </p:sp>
        <p:sp>
          <p:nvSpPr>
            <p:cNvPr id="11277" name="Text Box 42"/>
            <p:cNvSpPr txBox="1">
              <a:spLocks noChangeArrowheads="1"/>
            </p:cNvSpPr>
            <p:nvPr/>
          </p:nvSpPr>
          <p:spPr bwMode="auto">
            <a:xfrm>
              <a:off x="654" y="2664"/>
              <a:ext cx="336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>
                  <a:latin typeface="Arial" pitchFamily="34" charset="0"/>
                </a:rPr>
                <a:t>D</a:t>
              </a:r>
            </a:p>
          </p:txBody>
        </p:sp>
      </p:grpSp>
      <p:grpSp>
        <p:nvGrpSpPr>
          <p:cNvPr id="4" name="Group 51"/>
          <p:cNvGrpSpPr>
            <a:grpSpLocks/>
          </p:cNvGrpSpPr>
          <p:nvPr/>
        </p:nvGrpSpPr>
        <p:grpSpPr bwMode="auto">
          <a:xfrm>
            <a:off x="3330575" y="762000"/>
            <a:ext cx="2613025" cy="1833563"/>
            <a:chOff x="1954" y="1893"/>
            <a:chExt cx="1646" cy="787"/>
          </a:xfrm>
        </p:grpSpPr>
        <p:grpSp>
          <p:nvGrpSpPr>
            <p:cNvPr id="11279" name="Group 37"/>
            <p:cNvGrpSpPr>
              <a:grpSpLocks/>
            </p:cNvGrpSpPr>
            <p:nvPr/>
          </p:nvGrpSpPr>
          <p:grpSpPr bwMode="auto">
            <a:xfrm>
              <a:off x="1954" y="1997"/>
              <a:ext cx="1502" cy="683"/>
              <a:chOff x="1954" y="1997"/>
              <a:chExt cx="1502" cy="683"/>
            </a:xfrm>
          </p:grpSpPr>
          <p:sp>
            <p:nvSpPr>
              <p:cNvPr id="11280" name="Rectangle 31"/>
              <p:cNvSpPr>
                <a:spLocks noChangeArrowheads="1"/>
              </p:cNvSpPr>
              <p:nvPr/>
            </p:nvSpPr>
            <p:spPr bwMode="auto">
              <a:xfrm>
                <a:off x="2160" y="2064"/>
                <a:ext cx="1296" cy="48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1" name="Text Box 32"/>
              <p:cNvSpPr txBox="1">
                <a:spLocks noChangeArrowheads="1"/>
              </p:cNvSpPr>
              <p:nvPr/>
            </p:nvSpPr>
            <p:spPr bwMode="auto">
              <a:xfrm rot="-5400000">
                <a:off x="1805" y="2144"/>
                <a:ext cx="52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1">
                    <a:latin typeface="Arial" pitchFamily="34" charset="0"/>
                  </a:rPr>
                  <a:t>4cm</a:t>
                </a:r>
              </a:p>
            </p:txBody>
          </p:sp>
          <p:sp>
            <p:nvSpPr>
              <p:cNvPr id="11282" name="Text Box 33"/>
              <p:cNvSpPr txBox="1">
                <a:spLocks noChangeArrowheads="1"/>
              </p:cNvSpPr>
              <p:nvPr/>
            </p:nvSpPr>
            <p:spPr bwMode="auto">
              <a:xfrm>
                <a:off x="2544" y="2523"/>
                <a:ext cx="528" cy="1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1">
                    <a:latin typeface="Arial" pitchFamily="34" charset="0"/>
                  </a:rPr>
                  <a:t>8cm</a:t>
                </a:r>
              </a:p>
            </p:txBody>
          </p:sp>
        </p:grpSp>
        <p:sp>
          <p:nvSpPr>
            <p:cNvPr id="11283" name="Text Box 43"/>
            <p:cNvSpPr txBox="1">
              <a:spLocks noChangeArrowheads="1"/>
            </p:cNvSpPr>
            <p:nvPr/>
          </p:nvSpPr>
          <p:spPr bwMode="auto">
            <a:xfrm>
              <a:off x="2022" y="1893"/>
              <a:ext cx="336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>
                  <a:latin typeface="Arial" pitchFamily="34" charset="0"/>
                </a:rPr>
                <a:t>M</a:t>
              </a:r>
            </a:p>
          </p:txBody>
        </p:sp>
        <p:sp>
          <p:nvSpPr>
            <p:cNvPr id="11284" name="Text Box 44"/>
            <p:cNvSpPr txBox="1">
              <a:spLocks noChangeArrowheads="1"/>
            </p:cNvSpPr>
            <p:nvPr/>
          </p:nvSpPr>
          <p:spPr bwMode="auto">
            <a:xfrm>
              <a:off x="3264" y="1902"/>
              <a:ext cx="336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>
                  <a:latin typeface="Arial" pitchFamily="34" charset="0"/>
                </a:rPr>
                <a:t>N</a:t>
              </a:r>
            </a:p>
          </p:txBody>
        </p:sp>
        <p:sp>
          <p:nvSpPr>
            <p:cNvPr id="11285" name="Text Box 45"/>
            <p:cNvSpPr txBox="1">
              <a:spLocks noChangeArrowheads="1"/>
            </p:cNvSpPr>
            <p:nvPr/>
          </p:nvSpPr>
          <p:spPr bwMode="auto">
            <a:xfrm>
              <a:off x="3264" y="2544"/>
              <a:ext cx="336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>
                  <a:latin typeface="Arial" pitchFamily="34" charset="0"/>
                </a:rPr>
                <a:t>P</a:t>
              </a:r>
            </a:p>
          </p:txBody>
        </p:sp>
        <p:sp>
          <p:nvSpPr>
            <p:cNvPr id="11286" name="Text Box 46"/>
            <p:cNvSpPr txBox="1">
              <a:spLocks noChangeArrowheads="1"/>
            </p:cNvSpPr>
            <p:nvPr/>
          </p:nvSpPr>
          <p:spPr bwMode="auto">
            <a:xfrm>
              <a:off x="1968" y="2550"/>
              <a:ext cx="336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>
                  <a:latin typeface="Arial" pitchFamily="34" charset="0"/>
                </a:rPr>
                <a:t>Q</a:t>
              </a:r>
            </a:p>
          </p:txBody>
        </p:sp>
      </p:grpSp>
      <p:grpSp>
        <p:nvGrpSpPr>
          <p:cNvPr id="6" name="Group 52"/>
          <p:cNvGrpSpPr>
            <a:grpSpLocks/>
          </p:cNvGrpSpPr>
          <p:nvPr/>
        </p:nvGrpSpPr>
        <p:grpSpPr bwMode="auto">
          <a:xfrm>
            <a:off x="6553200" y="609600"/>
            <a:ext cx="2590800" cy="2178050"/>
            <a:chOff x="3792" y="1680"/>
            <a:chExt cx="1344" cy="1140"/>
          </a:xfrm>
        </p:grpSpPr>
        <p:grpSp>
          <p:nvGrpSpPr>
            <p:cNvPr id="11288" name="Group 38"/>
            <p:cNvGrpSpPr>
              <a:grpSpLocks/>
            </p:cNvGrpSpPr>
            <p:nvPr/>
          </p:nvGrpSpPr>
          <p:grpSpPr bwMode="auto">
            <a:xfrm>
              <a:off x="3818" y="1785"/>
              <a:ext cx="1078" cy="1035"/>
              <a:chOff x="3818" y="1785"/>
              <a:chExt cx="1078" cy="1035"/>
            </a:xfrm>
          </p:grpSpPr>
          <p:sp>
            <p:nvSpPr>
              <p:cNvPr id="11289" name="Rectangle 34"/>
              <p:cNvSpPr>
                <a:spLocks noChangeArrowheads="1"/>
              </p:cNvSpPr>
              <p:nvPr/>
            </p:nvSpPr>
            <p:spPr bwMode="auto">
              <a:xfrm>
                <a:off x="4032" y="1785"/>
                <a:ext cx="864" cy="86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90" name="Text Box 35"/>
              <p:cNvSpPr txBox="1">
                <a:spLocks noChangeArrowheads="1"/>
              </p:cNvSpPr>
              <p:nvPr/>
            </p:nvSpPr>
            <p:spPr bwMode="auto">
              <a:xfrm rot="-5400000">
                <a:off x="3625" y="2027"/>
                <a:ext cx="576" cy="1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1">
                    <a:latin typeface="Arial" pitchFamily="34" charset="0"/>
                  </a:rPr>
                  <a:t>5cm</a:t>
                </a:r>
              </a:p>
            </p:txBody>
          </p:sp>
          <p:sp>
            <p:nvSpPr>
              <p:cNvPr id="11291" name="Text Box 36"/>
              <p:cNvSpPr txBox="1">
                <a:spLocks noChangeArrowheads="1"/>
              </p:cNvSpPr>
              <p:nvPr/>
            </p:nvSpPr>
            <p:spPr bwMode="auto">
              <a:xfrm>
                <a:off x="4284" y="2628"/>
                <a:ext cx="576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1">
                    <a:latin typeface="Arial" pitchFamily="34" charset="0"/>
                  </a:rPr>
                  <a:t>5cm</a:t>
                </a:r>
              </a:p>
            </p:txBody>
          </p:sp>
        </p:grpSp>
        <p:sp>
          <p:nvSpPr>
            <p:cNvPr id="11292" name="Text Box 47"/>
            <p:cNvSpPr txBox="1">
              <a:spLocks noChangeArrowheads="1"/>
            </p:cNvSpPr>
            <p:nvPr/>
          </p:nvSpPr>
          <p:spPr bwMode="auto">
            <a:xfrm>
              <a:off x="3792" y="1680"/>
              <a:ext cx="336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>
                  <a:latin typeface="Arial" pitchFamily="34" charset="0"/>
                </a:rPr>
                <a:t>G</a:t>
              </a:r>
            </a:p>
          </p:txBody>
        </p:sp>
        <p:sp>
          <p:nvSpPr>
            <p:cNvPr id="11293" name="Text Box 48"/>
            <p:cNvSpPr txBox="1">
              <a:spLocks noChangeArrowheads="1"/>
            </p:cNvSpPr>
            <p:nvPr/>
          </p:nvSpPr>
          <p:spPr bwMode="auto">
            <a:xfrm>
              <a:off x="4800" y="1680"/>
              <a:ext cx="336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>
                  <a:latin typeface="Arial" pitchFamily="34" charset="0"/>
                </a:rPr>
                <a:t>H</a:t>
              </a:r>
            </a:p>
          </p:txBody>
        </p:sp>
        <p:sp>
          <p:nvSpPr>
            <p:cNvPr id="11294" name="Text Box 49"/>
            <p:cNvSpPr txBox="1">
              <a:spLocks noChangeArrowheads="1"/>
            </p:cNvSpPr>
            <p:nvPr/>
          </p:nvSpPr>
          <p:spPr bwMode="auto">
            <a:xfrm>
              <a:off x="4800" y="2544"/>
              <a:ext cx="336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>
                  <a:latin typeface="Arial" pitchFamily="34" charset="0"/>
                </a:rPr>
                <a:t>I</a:t>
              </a:r>
            </a:p>
          </p:txBody>
        </p:sp>
        <p:sp>
          <p:nvSpPr>
            <p:cNvPr id="11295" name="Text Box 50"/>
            <p:cNvSpPr txBox="1">
              <a:spLocks noChangeArrowheads="1"/>
            </p:cNvSpPr>
            <p:nvPr/>
          </p:nvSpPr>
          <p:spPr bwMode="auto">
            <a:xfrm>
              <a:off x="3792" y="2592"/>
              <a:ext cx="336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>
                  <a:latin typeface="Arial" pitchFamily="34" charset="0"/>
                </a:rPr>
                <a:t>K</a:t>
              </a:r>
            </a:p>
          </p:txBody>
        </p:sp>
      </p:grpSp>
      <p:sp>
        <p:nvSpPr>
          <p:cNvPr id="6204" name="Text Box 60"/>
          <p:cNvSpPr txBox="1">
            <a:spLocks noChangeArrowheads="1"/>
          </p:cNvSpPr>
          <p:nvPr/>
        </p:nvSpPr>
        <p:spPr bwMode="auto">
          <a:xfrm>
            <a:off x="762000" y="3352800"/>
            <a:ext cx="792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Arial" pitchFamily="34" charset="0"/>
              </a:rPr>
              <a:t>Muốn tính chu vi của một hình ta làm như thế nào?</a:t>
            </a:r>
          </a:p>
        </p:txBody>
      </p:sp>
      <p:sp>
        <p:nvSpPr>
          <p:cNvPr id="6205" name="Text Box 61"/>
          <p:cNvSpPr txBox="1">
            <a:spLocks noChangeArrowheads="1"/>
          </p:cNvSpPr>
          <p:nvPr/>
        </p:nvSpPr>
        <p:spPr bwMode="auto">
          <a:xfrm>
            <a:off x="1219200" y="4343400"/>
            <a:ext cx="7467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Arial" pitchFamily="34" charset="0"/>
              </a:rPr>
              <a:t>Muốn tính chu vi của một hình ta tính tổng độ dài các cạnh của hình đó.</a:t>
            </a:r>
          </a:p>
        </p:txBody>
      </p:sp>
      <p:sp>
        <p:nvSpPr>
          <p:cNvPr id="6206" name="Text Box 62"/>
          <p:cNvSpPr txBox="1">
            <a:spLocks noChangeArrowheads="1"/>
          </p:cNvSpPr>
          <p:nvPr/>
        </p:nvSpPr>
        <p:spPr bwMode="auto">
          <a:xfrm>
            <a:off x="0" y="4419600"/>
            <a:ext cx="91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Chú ý: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6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6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6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6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8" grpId="0"/>
      <p:bldP spid="6204" grpId="0"/>
      <p:bldP spid="6205" grpId="0"/>
      <p:bldP spid="620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ext Box 4"/>
          <p:cNvSpPr txBox="1">
            <a:spLocks noChangeArrowheads="1"/>
          </p:cNvSpPr>
          <p:nvPr/>
        </p:nvSpPr>
        <p:spPr bwMode="auto">
          <a:xfrm>
            <a:off x="762000" y="228600"/>
            <a:ext cx="2209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 b="1">
              <a:latin typeface="Arial" pitchFamily="34" charset="0"/>
            </a:endParaRPr>
          </a:p>
        </p:txBody>
      </p:sp>
      <p:sp>
        <p:nvSpPr>
          <p:cNvPr id="6168" name="Text Box 24"/>
          <p:cNvSpPr txBox="1">
            <a:spLocks noChangeArrowheads="1"/>
          </p:cNvSpPr>
          <p:nvPr/>
        </p:nvSpPr>
        <p:spPr bwMode="auto">
          <a:xfrm>
            <a:off x="0" y="-76200"/>
            <a:ext cx="601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7030A0"/>
                </a:solidFill>
                <a:latin typeface="Arial" pitchFamily="34" charset="0"/>
              </a:rPr>
              <a:t>Bài 4: Tính Chu vi của các hình sau:</a:t>
            </a:r>
          </a:p>
        </p:txBody>
      </p:sp>
      <p:grpSp>
        <p:nvGrpSpPr>
          <p:cNvPr id="2" name="Group 53"/>
          <p:cNvGrpSpPr>
            <a:grpSpLocks/>
          </p:cNvGrpSpPr>
          <p:nvPr/>
        </p:nvGrpSpPr>
        <p:grpSpPr bwMode="auto">
          <a:xfrm>
            <a:off x="0" y="457200"/>
            <a:ext cx="2571750" cy="2101850"/>
            <a:chOff x="156" y="1872"/>
            <a:chExt cx="1620" cy="911"/>
          </a:xfrm>
        </p:grpSpPr>
        <p:grpSp>
          <p:nvGrpSpPr>
            <p:cNvPr id="12292" name="Group 30"/>
            <p:cNvGrpSpPr>
              <a:grpSpLocks/>
            </p:cNvGrpSpPr>
            <p:nvPr/>
          </p:nvGrpSpPr>
          <p:grpSpPr bwMode="auto">
            <a:xfrm>
              <a:off x="358" y="1889"/>
              <a:ext cx="1363" cy="789"/>
              <a:chOff x="205" y="2015"/>
              <a:chExt cx="1363" cy="789"/>
            </a:xfrm>
          </p:grpSpPr>
          <p:sp>
            <p:nvSpPr>
              <p:cNvPr id="12293" name="AutoShape 25"/>
              <p:cNvSpPr>
                <a:spLocks noChangeArrowheads="1"/>
              </p:cNvSpPr>
              <p:nvPr/>
            </p:nvSpPr>
            <p:spPr bwMode="auto">
              <a:xfrm rot="-1029314">
                <a:off x="287" y="2222"/>
                <a:ext cx="1192" cy="486"/>
              </a:xfrm>
              <a:custGeom>
                <a:avLst/>
                <a:gdLst>
                  <a:gd name="T0" fmla="*/ 0 w 21600"/>
                  <a:gd name="T1" fmla="*/ 0 h 21600"/>
                  <a:gd name="T2" fmla="*/ 5400 w 21600"/>
                  <a:gd name="T3" fmla="*/ 21600 h 21600"/>
                  <a:gd name="T4" fmla="*/ 16200 w 21600"/>
                  <a:gd name="T5" fmla="*/ 21600 h 21600"/>
                  <a:gd name="T6" fmla="*/ 21600 w 21600"/>
                  <a:gd name="T7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94" name="Text Box 26"/>
              <p:cNvSpPr txBox="1">
                <a:spLocks noChangeArrowheads="1"/>
              </p:cNvSpPr>
              <p:nvPr/>
            </p:nvSpPr>
            <p:spPr bwMode="auto">
              <a:xfrm rot="-1337260">
                <a:off x="609" y="2015"/>
                <a:ext cx="480" cy="1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1">
                    <a:latin typeface="Arial" pitchFamily="34" charset="0"/>
                  </a:rPr>
                  <a:t>6cm</a:t>
                </a:r>
              </a:p>
            </p:txBody>
          </p:sp>
          <p:sp>
            <p:nvSpPr>
              <p:cNvPr id="12295" name="Text Box 27"/>
              <p:cNvSpPr txBox="1">
                <a:spLocks noChangeArrowheads="1"/>
              </p:cNvSpPr>
              <p:nvPr/>
            </p:nvSpPr>
            <p:spPr bwMode="auto">
              <a:xfrm rot="2621349">
                <a:off x="205" y="2588"/>
                <a:ext cx="468" cy="1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1">
                    <a:latin typeface="Arial" pitchFamily="34" charset="0"/>
                  </a:rPr>
                  <a:t>4cm</a:t>
                </a:r>
              </a:p>
            </p:txBody>
          </p:sp>
          <p:sp>
            <p:nvSpPr>
              <p:cNvPr id="12296" name="Text Box 28"/>
              <p:cNvSpPr txBox="1">
                <a:spLocks noChangeArrowheads="1"/>
              </p:cNvSpPr>
              <p:nvPr/>
            </p:nvSpPr>
            <p:spPr bwMode="auto">
              <a:xfrm rot="6271002">
                <a:off x="1259" y="2293"/>
                <a:ext cx="403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 b="1">
                    <a:latin typeface="Arial" pitchFamily="34" charset="0"/>
                  </a:rPr>
                  <a:t>4cm</a:t>
                </a:r>
              </a:p>
            </p:txBody>
          </p:sp>
          <p:sp>
            <p:nvSpPr>
              <p:cNvPr id="12297" name="Text Box 29"/>
              <p:cNvSpPr txBox="1">
                <a:spLocks noChangeArrowheads="1"/>
              </p:cNvSpPr>
              <p:nvPr/>
            </p:nvSpPr>
            <p:spPr bwMode="auto">
              <a:xfrm rot="-956723">
                <a:off x="785" y="2645"/>
                <a:ext cx="450" cy="1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1">
                    <a:latin typeface="Arial" pitchFamily="34" charset="0"/>
                  </a:rPr>
                  <a:t>3cm</a:t>
                </a:r>
              </a:p>
            </p:txBody>
          </p:sp>
        </p:grpSp>
        <p:sp>
          <p:nvSpPr>
            <p:cNvPr id="12298" name="Text Box 39"/>
            <p:cNvSpPr txBox="1">
              <a:spLocks noChangeArrowheads="1"/>
            </p:cNvSpPr>
            <p:nvPr/>
          </p:nvSpPr>
          <p:spPr bwMode="auto">
            <a:xfrm>
              <a:off x="156" y="2211"/>
              <a:ext cx="336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>
                  <a:latin typeface="Arial" pitchFamily="34" charset="0"/>
                </a:rPr>
                <a:t>A</a:t>
              </a:r>
            </a:p>
          </p:txBody>
        </p:sp>
        <p:sp>
          <p:nvSpPr>
            <p:cNvPr id="12299" name="Text Box 40"/>
            <p:cNvSpPr txBox="1">
              <a:spLocks noChangeArrowheads="1"/>
            </p:cNvSpPr>
            <p:nvPr/>
          </p:nvSpPr>
          <p:spPr bwMode="auto">
            <a:xfrm>
              <a:off x="1440" y="1872"/>
              <a:ext cx="336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>
                  <a:latin typeface="Arial" pitchFamily="34" charset="0"/>
                </a:rPr>
                <a:t>B</a:t>
              </a:r>
            </a:p>
          </p:txBody>
        </p:sp>
        <p:sp>
          <p:nvSpPr>
            <p:cNvPr id="12300" name="Text Box 41"/>
            <p:cNvSpPr txBox="1">
              <a:spLocks noChangeArrowheads="1"/>
            </p:cNvSpPr>
            <p:nvPr/>
          </p:nvSpPr>
          <p:spPr bwMode="auto">
            <a:xfrm>
              <a:off x="1326" y="2448"/>
              <a:ext cx="336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>
                  <a:latin typeface="Arial" pitchFamily="34" charset="0"/>
                </a:rPr>
                <a:t>C</a:t>
              </a:r>
            </a:p>
          </p:txBody>
        </p:sp>
        <p:sp>
          <p:nvSpPr>
            <p:cNvPr id="12301" name="Text Box 42"/>
            <p:cNvSpPr txBox="1">
              <a:spLocks noChangeArrowheads="1"/>
            </p:cNvSpPr>
            <p:nvPr/>
          </p:nvSpPr>
          <p:spPr bwMode="auto">
            <a:xfrm>
              <a:off x="654" y="2664"/>
              <a:ext cx="336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>
                  <a:latin typeface="Arial" pitchFamily="34" charset="0"/>
                </a:rPr>
                <a:t>D</a:t>
              </a:r>
            </a:p>
          </p:txBody>
        </p:sp>
      </p:grpSp>
      <p:grpSp>
        <p:nvGrpSpPr>
          <p:cNvPr id="4" name="Group 51"/>
          <p:cNvGrpSpPr>
            <a:grpSpLocks/>
          </p:cNvGrpSpPr>
          <p:nvPr/>
        </p:nvGrpSpPr>
        <p:grpSpPr bwMode="auto">
          <a:xfrm>
            <a:off x="1524000" y="2514600"/>
            <a:ext cx="2613025" cy="1833563"/>
            <a:chOff x="1954" y="1893"/>
            <a:chExt cx="1646" cy="787"/>
          </a:xfrm>
        </p:grpSpPr>
        <p:grpSp>
          <p:nvGrpSpPr>
            <p:cNvPr id="12303" name="Group 37"/>
            <p:cNvGrpSpPr>
              <a:grpSpLocks/>
            </p:cNvGrpSpPr>
            <p:nvPr/>
          </p:nvGrpSpPr>
          <p:grpSpPr bwMode="auto">
            <a:xfrm>
              <a:off x="1954" y="1997"/>
              <a:ext cx="1502" cy="683"/>
              <a:chOff x="1954" y="1997"/>
              <a:chExt cx="1502" cy="683"/>
            </a:xfrm>
          </p:grpSpPr>
          <p:sp>
            <p:nvSpPr>
              <p:cNvPr id="12304" name="Rectangle 31"/>
              <p:cNvSpPr>
                <a:spLocks noChangeArrowheads="1"/>
              </p:cNvSpPr>
              <p:nvPr/>
            </p:nvSpPr>
            <p:spPr bwMode="auto">
              <a:xfrm>
                <a:off x="2160" y="2064"/>
                <a:ext cx="1296" cy="48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05" name="Text Box 32"/>
              <p:cNvSpPr txBox="1">
                <a:spLocks noChangeArrowheads="1"/>
              </p:cNvSpPr>
              <p:nvPr/>
            </p:nvSpPr>
            <p:spPr bwMode="auto">
              <a:xfrm rot="-5400000">
                <a:off x="1805" y="2144"/>
                <a:ext cx="52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1">
                    <a:latin typeface="Arial" pitchFamily="34" charset="0"/>
                  </a:rPr>
                  <a:t>4cm</a:t>
                </a:r>
              </a:p>
            </p:txBody>
          </p:sp>
          <p:sp>
            <p:nvSpPr>
              <p:cNvPr id="12306" name="Text Box 33"/>
              <p:cNvSpPr txBox="1">
                <a:spLocks noChangeArrowheads="1"/>
              </p:cNvSpPr>
              <p:nvPr/>
            </p:nvSpPr>
            <p:spPr bwMode="auto">
              <a:xfrm>
                <a:off x="2544" y="2523"/>
                <a:ext cx="528" cy="1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1">
                    <a:latin typeface="Arial" pitchFamily="34" charset="0"/>
                  </a:rPr>
                  <a:t>8cm</a:t>
                </a:r>
              </a:p>
            </p:txBody>
          </p:sp>
        </p:grpSp>
        <p:sp>
          <p:nvSpPr>
            <p:cNvPr id="12307" name="Text Box 43"/>
            <p:cNvSpPr txBox="1">
              <a:spLocks noChangeArrowheads="1"/>
            </p:cNvSpPr>
            <p:nvPr/>
          </p:nvSpPr>
          <p:spPr bwMode="auto">
            <a:xfrm>
              <a:off x="2022" y="1893"/>
              <a:ext cx="336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>
                  <a:latin typeface="Arial" pitchFamily="34" charset="0"/>
                </a:rPr>
                <a:t>M</a:t>
              </a:r>
            </a:p>
          </p:txBody>
        </p:sp>
        <p:sp>
          <p:nvSpPr>
            <p:cNvPr id="12308" name="Text Box 44"/>
            <p:cNvSpPr txBox="1">
              <a:spLocks noChangeArrowheads="1"/>
            </p:cNvSpPr>
            <p:nvPr/>
          </p:nvSpPr>
          <p:spPr bwMode="auto">
            <a:xfrm>
              <a:off x="3264" y="1902"/>
              <a:ext cx="336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>
                  <a:latin typeface="Arial" pitchFamily="34" charset="0"/>
                </a:rPr>
                <a:t>N</a:t>
              </a:r>
            </a:p>
          </p:txBody>
        </p:sp>
        <p:sp>
          <p:nvSpPr>
            <p:cNvPr id="12309" name="Text Box 45"/>
            <p:cNvSpPr txBox="1">
              <a:spLocks noChangeArrowheads="1"/>
            </p:cNvSpPr>
            <p:nvPr/>
          </p:nvSpPr>
          <p:spPr bwMode="auto">
            <a:xfrm>
              <a:off x="3264" y="2544"/>
              <a:ext cx="336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>
                  <a:latin typeface="Arial" pitchFamily="34" charset="0"/>
                </a:rPr>
                <a:t>P</a:t>
              </a:r>
            </a:p>
          </p:txBody>
        </p:sp>
        <p:sp>
          <p:nvSpPr>
            <p:cNvPr id="12310" name="Text Box 46"/>
            <p:cNvSpPr txBox="1">
              <a:spLocks noChangeArrowheads="1"/>
            </p:cNvSpPr>
            <p:nvPr/>
          </p:nvSpPr>
          <p:spPr bwMode="auto">
            <a:xfrm>
              <a:off x="1968" y="2550"/>
              <a:ext cx="336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>
                  <a:latin typeface="Arial" pitchFamily="34" charset="0"/>
                </a:rPr>
                <a:t>Q</a:t>
              </a:r>
            </a:p>
          </p:txBody>
        </p:sp>
      </p:grpSp>
      <p:grpSp>
        <p:nvGrpSpPr>
          <p:cNvPr id="6" name="Group 52"/>
          <p:cNvGrpSpPr>
            <a:grpSpLocks/>
          </p:cNvGrpSpPr>
          <p:nvPr/>
        </p:nvGrpSpPr>
        <p:grpSpPr bwMode="auto">
          <a:xfrm>
            <a:off x="228600" y="4679950"/>
            <a:ext cx="2590800" cy="2178050"/>
            <a:chOff x="3792" y="1680"/>
            <a:chExt cx="1344" cy="1140"/>
          </a:xfrm>
        </p:grpSpPr>
        <p:grpSp>
          <p:nvGrpSpPr>
            <p:cNvPr id="12312" name="Group 38"/>
            <p:cNvGrpSpPr>
              <a:grpSpLocks/>
            </p:cNvGrpSpPr>
            <p:nvPr/>
          </p:nvGrpSpPr>
          <p:grpSpPr bwMode="auto">
            <a:xfrm>
              <a:off x="3818" y="1785"/>
              <a:ext cx="1078" cy="1035"/>
              <a:chOff x="3818" y="1785"/>
              <a:chExt cx="1078" cy="1035"/>
            </a:xfrm>
          </p:grpSpPr>
          <p:sp>
            <p:nvSpPr>
              <p:cNvPr id="12313" name="Rectangle 34"/>
              <p:cNvSpPr>
                <a:spLocks noChangeArrowheads="1"/>
              </p:cNvSpPr>
              <p:nvPr/>
            </p:nvSpPr>
            <p:spPr bwMode="auto">
              <a:xfrm>
                <a:off x="4032" y="1785"/>
                <a:ext cx="864" cy="86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14" name="Text Box 35"/>
              <p:cNvSpPr txBox="1">
                <a:spLocks noChangeArrowheads="1"/>
              </p:cNvSpPr>
              <p:nvPr/>
            </p:nvSpPr>
            <p:spPr bwMode="auto">
              <a:xfrm rot="-5400000">
                <a:off x="3625" y="2027"/>
                <a:ext cx="576" cy="1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1">
                    <a:latin typeface="Arial" pitchFamily="34" charset="0"/>
                  </a:rPr>
                  <a:t>5cm</a:t>
                </a:r>
              </a:p>
            </p:txBody>
          </p:sp>
          <p:sp>
            <p:nvSpPr>
              <p:cNvPr id="12315" name="Text Box 36"/>
              <p:cNvSpPr txBox="1">
                <a:spLocks noChangeArrowheads="1"/>
              </p:cNvSpPr>
              <p:nvPr/>
            </p:nvSpPr>
            <p:spPr bwMode="auto">
              <a:xfrm>
                <a:off x="4284" y="2628"/>
                <a:ext cx="576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1">
                    <a:latin typeface="Arial" pitchFamily="34" charset="0"/>
                  </a:rPr>
                  <a:t>5cm</a:t>
                </a:r>
              </a:p>
            </p:txBody>
          </p:sp>
        </p:grpSp>
        <p:sp>
          <p:nvSpPr>
            <p:cNvPr id="12316" name="Text Box 47"/>
            <p:cNvSpPr txBox="1">
              <a:spLocks noChangeArrowheads="1"/>
            </p:cNvSpPr>
            <p:nvPr/>
          </p:nvSpPr>
          <p:spPr bwMode="auto">
            <a:xfrm>
              <a:off x="3792" y="1680"/>
              <a:ext cx="336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>
                  <a:latin typeface="Arial" pitchFamily="34" charset="0"/>
                </a:rPr>
                <a:t>G</a:t>
              </a:r>
            </a:p>
          </p:txBody>
        </p:sp>
        <p:sp>
          <p:nvSpPr>
            <p:cNvPr id="12317" name="Text Box 48"/>
            <p:cNvSpPr txBox="1">
              <a:spLocks noChangeArrowheads="1"/>
            </p:cNvSpPr>
            <p:nvPr/>
          </p:nvSpPr>
          <p:spPr bwMode="auto">
            <a:xfrm>
              <a:off x="4800" y="1680"/>
              <a:ext cx="336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>
                  <a:latin typeface="Arial" pitchFamily="34" charset="0"/>
                </a:rPr>
                <a:t>H</a:t>
              </a:r>
            </a:p>
          </p:txBody>
        </p:sp>
        <p:sp>
          <p:nvSpPr>
            <p:cNvPr id="12318" name="Text Box 49"/>
            <p:cNvSpPr txBox="1">
              <a:spLocks noChangeArrowheads="1"/>
            </p:cNvSpPr>
            <p:nvPr/>
          </p:nvSpPr>
          <p:spPr bwMode="auto">
            <a:xfrm>
              <a:off x="4800" y="2544"/>
              <a:ext cx="336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>
                  <a:latin typeface="Arial" pitchFamily="34" charset="0"/>
                </a:rPr>
                <a:t>I</a:t>
              </a:r>
            </a:p>
          </p:txBody>
        </p:sp>
        <p:sp>
          <p:nvSpPr>
            <p:cNvPr id="12319" name="Text Box 50"/>
            <p:cNvSpPr txBox="1">
              <a:spLocks noChangeArrowheads="1"/>
            </p:cNvSpPr>
            <p:nvPr/>
          </p:nvSpPr>
          <p:spPr bwMode="auto">
            <a:xfrm>
              <a:off x="3792" y="2592"/>
              <a:ext cx="336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>
                  <a:latin typeface="Arial" pitchFamily="34" charset="0"/>
                </a:rPr>
                <a:t>K</a:t>
              </a:r>
            </a:p>
          </p:txBody>
        </p:sp>
      </p:grpSp>
      <p:sp>
        <p:nvSpPr>
          <p:cNvPr id="6198" name="Text Box 54"/>
          <p:cNvSpPr txBox="1">
            <a:spLocks noChangeArrowheads="1"/>
          </p:cNvSpPr>
          <p:nvPr/>
        </p:nvSpPr>
        <p:spPr bwMode="auto">
          <a:xfrm>
            <a:off x="2743200" y="533400"/>
            <a:ext cx="4724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Arial" pitchFamily="34" charset="0"/>
              </a:rPr>
              <a:t>Chu vi của hình ABCD là:</a:t>
            </a:r>
          </a:p>
        </p:txBody>
      </p:sp>
      <p:sp>
        <p:nvSpPr>
          <p:cNvPr id="6199" name="Text Box 55"/>
          <p:cNvSpPr txBox="1">
            <a:spLocks noChangeArrowheads="1"/>
          </p:cNvSpPr>
          <p:nvPr/>
        </p:nvSpPr>
        <p:spPr bwMode="auto">
          <a:xfrm>
            <a:off x="3124200" y="1066800"/>
            <a:ext cx="3886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Arial" pitchFamily="34" charset="0"/>
              </a:rPr>
              <a:t>6 + 3 + 4 + 4 = 17(cm)</a:t>
            </a:r>
          </a:p>
        </p:txBody>
      </p:sp>
      <p:sp>
        <p:nvSpPr>
          <p:cNvPr id="6200" name="Text Box 56"/>
          <p:cNvSpPr txBox="1">
            <a:spLocks noChangeArrowheads="1"/>
          </p:cNvSpPr>
          <p:nvPr/>
        </p:nvSpPr>
        <p:spPr bwMode="auto">
          <a:xfrm>
            <a:off x="4038600" y="3124200"/>
            <a:ext cx="4876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Arial" pitchFamily="34" charset="0"/>
              </a:rPr>
              <a:t>Chu vi của hình MNPQ là:</a:t>
            </a:r>
          </a:p>
        </p:txBody>
      </p:sp>
      <p:sp>
        <p:nvSpPr>
          <p:cNvPr id="6201" name="Text Box 57"/>
          <p:cNvSpPr txBox="1">
            <a:spLocks noChangeArrowheads="1"/>
          </p:cNvSpPr>
          <p:nvPr/>
        </p:nvSpPr>
        <p:spPr bwMode="auto">
          <a:xfrm>
            <a:off x="4419600" y="3657600"/>
            <a:ext cx="3657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Arial" pitchFamily="34" charset="0"/>
              </a:rPr>
              <a:t>(4 + 8) x 2 = 24(cm)</a:t>
            </a:r>
          </a:p>
        </p:txBody>
      </p:sp>
      <p:sp>
        <p:nvSpPr>
          <p:cNvPr id="6202" name="Text Box 58"/>
          <p:cNvSpPr txBox="1">
            <a:spLocks noChangeArrowheads="1"/>
          </p:cNvSpPr>
          <p:nvPr/>
        </p:nvSpPr>
        <p:spPr bwMode="auto">
          <a:xfrm>
            <a:off x="2590800" y="5105400"/>
            <a:ext cx="4572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Arial" pitchFamily="34" charset="0"/>
              </a:rPr>
              <a:t>Chu vi của hình GHIK là:</a:t>
            </a:r>
          </a:p>
        </p:txBody>
      </p:sp>
      <p:sp>
        <p:nvSpPr>
          <p:cNvPr id="6203" name="Text Box 59"/>
          <p:cNvSpPr txBox="1">
            <a:spLocks noChangeArrowheads="1"/>
          </p:cNvSpPr>
          <p:nvPr/>
        </p:nvSpPr>
        <p:spPr bwMode="auto">
          <a:xfrm>
            <a:off x="3124200" y="5715000"/>
            <a:ext cx="3810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Arial" pitchFamily="34" charset="0"/>
              </a:rPr>
              <a:t>5 x 4 = 20(cm)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6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6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6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6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6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6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6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8" grpId="0"/>
      <p:bldP spid="6198" grpId="0"/>
      <p:bldP spid="6199" grpId="0"/>
      <p:bldP spid="6200" grpId="0"/>
      <p:bldP spid="6201" grpId="0"/>
      <p:bldP spid="6202" grpId="0"/>
      <p:bldP spid="620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1" descr="ong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209800"/>
            <a:ext cx="3148013" cy="354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AutoShape 3"/>
          <p:cNvSpPr>
            <a:spLocks noChangeArrowheads="1"/>
          </p:cNvSpPr>
          <p:nvPr/>
        </p:nvSpPr>
        <p:spPr bwMode="auto">
          <a:xfrm>
            <a:off x="2133600" y="228600"/>
            <a:ext cx="7010400" cy="2133600"/>
          </a:xfrm>
          <a:prstGeom prst="cloudCallout">
            <a:avLst>
              <a:gd name="adj1" fmla="val -33560"/>
              <a:gd name="adj2" fmla="val 70014"/>
            </a:avLst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endParaRPr lang="en-US" sz="3200" b="1">
              <a:solidFill>
                <a:srgbClr val="E73113"/>
              </a:solidFill>
              <a:latin typeface=".VnArial Narrow" pitchFamily="34" charset="0"/>
            </a:endParaRPr>
          </a:p>
        </p:txBody>
      </p:sp>
      <p:sp>
        <p:nvSpPr>
          <p:cNvPr id="13315" name="Text Box 1"/>
          <p:cNvSpPr txBox="1">
            <a:spLocks noChangeArrowheads="1"/>
          </p:cNvSpPr>
          <p:nvPr/>
        </p:nvSpPr>
        <p:spPr bwMode="auto">
          <a:xfrm>
            <a:off x="3370263" y="822325"/>
            <a:ext cx="4325937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2400">
                <a:latin typeface="Arial" pitchFamily="34" charset="0"/>
                <a:ea typeface="SimSun" pitchFamily="2" charset="-122"/>
              </a:rPr>
              <a:t>Chúng ta hãy cùng chơi một trò chơi nhé!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" dur="1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" dur="1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1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12291"/>
                                        </p:tgtEl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animBg="1"/>
    </p:bldLst>
  </p:timing>
</p:sld>
</file>

<file path=ppt/theme/theme1.xml><?xml version="1.0" encoding="utf-8"?>
<a:theme xmlns:a="http://schemas.openxmlformats.org/drawingml/2006/main" name="Balloons">
  <a:themeElements>
    <a:clrScheme name="Balloons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Balloons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lloons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627</Words>
  <Application>Microsoft Office PowerPoint</Application>
  <PresentationFormat>On-screen Show (4:3)</PresentationFormat>
  <Paragraphs>182</Paragraphs>
  <Slides>16</Slides>
  <Notes>2</Notes>
  <HiddenSlides>0</HiddenSlides>
  <MMClips>1</MMClips>
  <ScaleCrop>false</ScaleCrop>
  <HeadingPairs>
    <vt:vector size="6" baseType="variant">
      <vt:variant>
        <vt:lpstr>Fonts Used</vt:lpstr>
      </vt:variant>
      <vt:variant>
        <vt:i4>15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32" baseType="lpstr">
      <vt:lpstr>Arial</vt:lpstr>
      <vt:lpstr>SimSun</vt:lpstr>
      <vt:lpstr>Wingdings</vt:lpstr>
      <vt:lpstr>Verdana</vt:lpstr>
      <vt:lpstr>Times New Roman</vt:lpstr>
      <vt:lpstr>.VnArial Narrow</vt:lpstr>
      <vt:lpstr>Segoe Print</vt:lpstr>
      <vt:lpstr>.VnAvant</vt:lpstr>
      <vt:lpstr>Comic Sans MS</vt:lpstr>
      <vt:lpstr>.VnAristote</vt:lpstr>
      <vt:lpstr>.VnArial</vt:lpstr>
      <vt:lpstr>VNI-Cooper</vt:lpstr>
      <vt:lpstr>Broadway</vt:lpstr>
      <vt:lpstr>Microsoft YaHei</vt:lpstr>
      <vt:lpstr>Arial Unicode MS</vt:lpstr>
      <vt:lpstr>Balloons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Trân trọng cảm ơn!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Dang Le Phan Danh</cp:lastModifiedBy>
  <cp:revision>2</cp:revision>
  <dcterms:created xsi:type="dcterms:W3CDTF">2008-07-26T13:07:02Z</dcterms:created>
  <dcterms:modified xsi:type="dcterms:W3CDTF">2019-09-12T10:49:57Z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1033-11.2.0.8934</vt:lpwstr>
  </property>
</Properties>
</file>