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40" r:id="rId1"/>
    <p:sldMasterId id="2147483796" r:id="rId2"/>
    <p:sldMasterId id="2147484186" r:id="rId3"/>
    <p:sldMasterId id="2147484252" r:id="rId4"/>
  </p:sldMasterIdLst>
  <p:sldIdLst>
    <p:sldId id="317" r:id="rId5"/>
    <p:sldId id="319" r:id="rId6"/>
    <p:sldId id="311" r:id="rId7"/>
    <p:sldId id="310" r:id="rId8"/>
    <p:sldId id="291" r:id="rId9"/>
    <p:sldId id="279" r:id="rId10"/>
    <p:sldId id="285" r:id="rId11"/>
    <p:sldId id="286" r:id="rId12"/>
    <p:sldId id="295" r:id="rId13"/>
    <p:sldId id="296" r:id="rId14"/>
    <p:sldId id="297" r:id="rId15"/>
    <p:sldId id="301" r:id="rId16"/>
    <p:sldId id="299" r:id="rId17"/>
    <p:sldId id="307" r:id="rId18"/>
    <p:sldId id="313" r:id="rId19"/>
    <p:sldId id="315" r:id="rId20"/>
    <p:sldId id="314" r:id="rId21"/>
  </p:sldIdLst>
  <p:sldSz cx="9144000" cy="6858000" type="screen4x3"/>
  <p:notesSz cx="6858000" cy="9144000"/>
  <p:defaultTextStyle>
    <a:defPPr>
      <a:defRPr lang="en-US"/>
    </a:defPPr>
    <a:lvl1pPr algn="l" rtl="0" fontAlgn="base">
      <a:spcBef>
        <a:spcPct val="0"/>
      </a:spcBef>
      <a:spcAft>
        <a:spcPct val="0"/>
      </a:spcAft>
      <a:defRPr sz="3600" kern="1200">
        <a:solidFill>
          <a:schemeClr val="tx1"/>
        </a:solidFill>
        <a:latin typeface="VNI-Avo" pitchFamily="2" charset="0"/>
        <a:ea typeface="+mn-ea"/>
        <a:cs typeface="+mn-cs"/>
      </a:defRPr>
    </a:lvl1pPr>
    <a:lvl2pPr marL="457200" algn="l" rtl="0" fontAlgn="base">
      <a:spcBef>
        <a:spcPct val="0"/>
      </a:spcBef>
      <a:spcAft>
        <a:spcPct val="0"/>
      </a:spcAft>
      <a:defRPr sz="3600" kern="1200">
        <a:solidFill>
          <a:schemeClr val="tx1"/>
        </a:solidFill>
        <a:latin typeface="VNI-Avo" pitchFamily="2" charset="0"/>
        <a:ea typeface="+mn-ea"/>
        <a:cs typeface="+mn-cs"/>
      </a:defRPr>
    </a:lvl2pPr>
    <a:lvl3pPr marL="914400" algn="l" rtl="0" fontAlgn="base">
      <a:spcBef>
        <a:spcPct val="0"/>
      </a:spcBef>
      <a:spcAft>
        <a:spcPct val="0"/>
      </a:spcAft>
      <a:defRPr sz="3600" kern="1200">
        <a:solidFill>
          <a:schemeClr val="tx1"/>
        </a:solidFill>
        <a:latin typeface="VNI-Avo" pitchFamily="2" charset="0"/>
        <a:ea typeface="+mn-ea"/>
        <a:cs typeface="+mn-cs"/>
      </a:defRPr>
    </a:lvl3pPr>
    <a:lvl4pPr marL="1371600" algn="l" rtl="0" fontAlgn="base">
      <a:spcBef>
        <a:spcPct val="0"/>
      </a:spcBef>
      <a:spcAft>
        <a:spcPct val="0"/>
      </a:spcAft>
      <a:defRPr sz="3600" kern="1200">
        <a:solidFill>
          <a:schemeClr val="tx1"/>
        </a:solidFill>
        <a:latin typeface="VNI-Avo" pitchFamily="2" charset="0"/>
        <a:ea typeface="+mn-ea"/>
        <a:cs typeface="+mn-cs"/>
      </a:defRPr>
    </a:lvl4pPr>
    <a:lvl5pPr marL="1828800" algn="l" rtl="0" fontAlgn="base">
      <a:spcBef>
        <a:spcPct val="0"/>
      </a:spcBef>
      <a:spcAft>
        <a:spcPct val="0"/>
      </a:spcAft>
      <a:defRPr sz="3600" kern="1200">
        <a:solidFill>
          <a:schemeClr val="tx1"/>
        </a:solidFill>
        <a:latin typeface="VNI-Avo" pitchFamily="2" charset="0"/>
        <a:ea typeface="+mn-ea"/>
        <a:cs typeface="+mn-cs"/>
      </a:defRPr>
    </a:lvl5pPr>
    <a:lvl6pPr marL="2286000" algn="l" defTabSz="914400" rtl="0" eaLnBrk="1" latinLnBrk="0" hangingPunct="1">
      <a:defRPr sz="3600" kern="1200">
        <a:solidFill>
          <a:schemeClr val="tx1"/>
        </a:solidFill>
        <a:latin typeface="VNI-Avo" pitchFamily="2" charset="0"/>
        <a:ea typeface="+mn-ea"/>
        <a:cs typeface="+mn-cs"/>
      </a:defRPr>
    </a:lvl6pPr>
    <a:lvl7pPr marL="2743200" algn="l" defTabSz="914400" rtl="0" eaLnBrk="1" latinLnBrk="0" hangingPunct="1">
      <a:defRPr sz="3600" kern="1200">
        <a:solidFill>
          <a:schemeClr val="tx1"/>
        </a:solidFill>
        <a:latin typeface="VNI-Avo" pitchFamily="2" charset="0"/>
        <a:ea typeface="+mn-ea"/>
        <a:cs typeface="+mn-cs"/>
      </a:defRPr>
    </a:lvl7pPr>
    <a:lvl8pPr marL="3200400" algn="l" defTabSz="914400" rtl="0" eaLnBrk="1" latinLnBrk="0" hangingPunct="1">
      <a:defRPr sz="3600" kern="1200">
        <a:solidFill>
          <a:schemeClr val="tx1"/>
        </a:solidFill>
        <a:latin typeface="VNI-Avo" pitchFamily="2" charset="0"/>
        <a:ea typeface="+mn-ea"/>
        <a:cs typeface="+mn-cs"/>
      </a:defRPr>
    </a:lvl8pPr>
    <a:lvl9pPr marL="3657600" algn="l" defTabSz="914400" rtl="0" eaLnBrk="1" latinLnBrk="0" hangingPunct="1">
      <a:defRPr sz="3600" kern="1200">
        <a:solidFill>
          <a:schemeClr val="tx1"/>
        </a:solidFill>
        <a:latin typeface="VNI-Avo" pitchFamily="2"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3366"/>
    <a:srgbClr val="FFFFCC"/>
    <a:srgbClr val="FF99CC"/>
    <a:srgbClr val="FFFF99"/>
    <a:srgbClr val="FF7C80"/>
    <a:srgbClr val="FFCCCC"/>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86" autoAdjust="0"/>
    <p:restoredTop sz="94728" autoAdjust="0"/>
  </p:normalViewPr>
  <p:slideViewPr>
    <p:cSldViewPr>
      <p:cViewPr>
        <p:scale>
          <a:sx n="73" d="100"/>
          <a:sy n="73" d="100"/>
        </p:scale>
        <p:origin x="-282" y="-48"/>
      </p:cViewPr>
      <p:guideLst>
        <p:guide orient="horz" pos="2160"/>
        <p:guide pos="2856"/>
      </p:guideLst>
    </p:cSldViewPr>
  </p:slideViewPr>
  <p:outlineViewPr>
    <p:cViewPr>
      <p:scale>
        <a:sx n="33" d="100"/>
        <a:sy n="33" d="100"/>
      </p:scale>
      <p:origin x="0" y="0"/>
    </p:cViewPr>
  </p:outlineViewPr>
  <p:notesTextViewPr>
    <p:cViewPr>
      <p:scale>
        <a:sx n="100" d="100"/>
        <a:sy n="100" d="100"/>
      </p:scale>
      <p:origin x="0" y="0"/>
    </p:cViewPr>
  </p:notesText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927100"/>
            <a:ext cx="8991600" cy="4495800"/>
            <a:chOff x="0" y="584"/>
            <a:chExt cx="5664" cy="2832"/>
          </a:xfrm>
        </p:grpSpPr>
        <p:sp>
          <p:nvSpPr>
            <p:cNvPr id="5" name="AutoShape 3"/>
            <p:cNvSpPr>
              <a:spLocks noChangeArrowheads="1"/>
            </p:cNvSpPr>
            <p:nvPr/>
          </p:nvSpPr>
          <p:spPr bwMode="auto">
            <a:xfrm>
              <a:off x="432" y="1304"/>
              <a:ext cx="4656" cy="2112"/>
            </a:xfrm>
            <a:prstGeom prst="roundRect">
              <a:avLst>
                <a:gd name="adj" fmla="val 16667"/>
              </a:avLst>
            </a:prstGeom>
            <a:noFill/>
            <a:ln w="50800">
              <a:solidFill>
                <a:schemeClr val="bg2"/>
              </a:solidFill>
              <a:round/>
            </a:ln>
          </p:spPr>
          <p:txBody>
            <a:bodyPr wrap="none" anchor="ctr"/>
            <a:lstStyle/>
            <a:p>
              <a:pPr algn="ctr">
                <a:defRPr/>
              </a:pPr>
              <a:endParaRPr lang="vi-VN" sz="2400">
                <a:latin typeface="Times New Roman" panose="02020603050405020304" pitchFamily="18" charset="0"/>
              </a:endParaRPr>
            </a:p>
          </p:txBody>
        </p:sp>
        <p:sp>
          <p:nvSpPr>
            <p:cNvPr id="6" name="Rectangle 4"/>
            <p:cNvSpPr>
              <a:spLocks noChangeArrowheads="1"/>
            </p:cNvSpPr>
            <p:nvPr/>
          </p:nvSpPr>
          <p:spPr bwMode="blackWhite">
            <a:xfrm>
              <a:off x="144" y="584"/>
              <a:ext cx="4512" cy="624"/>
            </a:xfrm>
            <a:prstGeom prst="rect">
              <a:avLst/>
            </a:prstGeom>
            <a:solidFill>
              <a:schemeClr val="bg1"/>
            </a:solidFill>
            <a:ln w="57150">
              <a:solidFill>
                <a:schemeClr val="bg2"/>
              </a:solidFill>
              <a:miter lim="800000"/>
            </a:ln>
          </p:spPr>
          <p:txBody>
            <a:bodyPr wrap="none" anchor="ctr"/>
            <a:lstStyle/>
            <a:p>
              <a:pPr algn="ctr">
                <a:defRPr/>
              </a:pPr>
              <a:endParaRPr lang="vi-VN" sz="2400">
                <a:latin typeface="Times New Roman" panose="02020603050405020304" pitchFamily="18" charset="0"/>
              </a:endParaRPr>
            </a:p>
          </p:txBody>
        </p:sp>
        <p:sp>
          <p:nvSpPr>
            <p:cNvPr id="7" name="AutoShape 5"/>
            <p:cNvSpPr>
              <a:spLocks noChangeArrowheads="1"/>
            </p:cNvSpPr>
            <p:nvPr/>
          </p:nvSpPr>
          <p:spPr bwMode="blackWhite">
            <a:xfrm>
              <a:off x="0" y="872"/>
              <a:ext cx="5664" cy="1152"/>
            </a:xfrm>
            <a:custGeom>
              <a:avLst/>
              <a:gdLst>
                <a:gd name="T0" fmla="*/ 0 w 4917"/>
                <a:gd name="T1" fmla="*/ 0 h 1000"/>
                <a:gd name="T2" fmla="*/ 5087 w 4917"/>
                <a:gd name="T3" fmla="*/ 0 h 1000"/>
                <a:gd name="T4" fmla="*/ 5664 w 4917"/>
                <a:gd name="T5" fmla="*/ 576 h 1000"/>
                <a:gd name="T6" fmla="*/ 5088 w 4917"/>
                <a:gd name="T7" fmla="*/ 1152 h 1000"/>
                <a:gd name="T8" fmla="*/ 0 w 4917"/>
                <a:gd name="T9" fmla="*/ 1152 h 1000"/>
                <a:gd name="T10" fmla="*/ 0 60000 65536"/>
                <a:gd name="T11" fmla="*/ 0 60000 65536"/>
                <a:gd name="T12" fmla="*/ 0 60000 65536"/>
                <a:gd name="T13" fmla="*/ 0 60000 65536"/>
                <a:gd name="T14" fmla="*/ 0 60000 65536"/>
                <a:gd name="T15" fmla="*/ 0 w 4917"/>
                <a:gd name="T16" fmla="*/ 0 h 1000"/>
                <a:gd name="T17" fmla="*/ 2459 w 4917"/>
                <a:gd name="T18" fmla="*/ 1000 h 1000"/>
              </a:gdLst>
              <a:ahLst/>
              <a:cxnLst>
                <a:cxn ang="T10">
                  <a:pos x="T0" y="T1"/>
                </a:cxn>
                <a:cxn ang="T11">
                  <a:pos x="T2" y="T3"/>
                </a:cxn>
                <a:cxn ang="T12">
                  <a:pos x="T4" y="T5"/>
                </a:cxn>
                <a:cxn ang="T13">
                  <a:pos x="T6" y="T7"/>
                </a:cxn>
                <a:cxn ang="T14">
                  <a:pos x="T8" y="T9"/>
                </a:cxn>
              </a:cxnLst>
              <a:rect l="T15" t="T16" r="T17" b="T18"/>
              <a:pathLst>
                <a:path w="4917" h="1000">
                  <a:moveTo>
                    <a:pt x="0" y="0"/>
                  </a:moveTo>
                  <a:lnTo>
                    <a:pt x="4416" y="0"/>
                  </a:lnTo>
                  <a:cubicBezTo>
                    <a:pt x="4693" y="0"/>
                    <a:pt x="4917" y="223"/>
                    <a:pt x="4917" y="500"/>
                  </a:cubicBezTo>
                  <a:cubicBezTo>
                    <a:pt x="4917" y="776"/>
                    <a:pt x="4693" y="999"/>
                    <a:pt x="4417" y="1000"/>
                  </a:cubicBezTo>
                  <a:lnTo>
                    <a:pt x="0" y="1000"/>
                  </a:lnTo>
                  <a:lnTo>
                    <a:pt x="0" y="0"/>
                  </a:lnTo>
                  <a:close/>
                </a:path>
              </a:pathLst>
            </a:custGeom>
            <a:solidFill>
              <a:schemeClr val="folHlink"/>
            </a:solidFill>
            <a:ln w="9525">
              <a:noFill/>
              <a:miter lim="800000"/>
            </a:ln>
          </p:spPr>
          <p:txBody>
            <a:bodyPr/>
            <a:lstStyle/>
            <a:p>
              <a:pPr eaLnBrk="0" hangingPunct="0">
                <a:defRPr/>
              </a:pPr>
              <a:endParaRPr lang="en-US"/>
            </a:p>
          </p:txBody>
        </p:sp>
        <p:sp>
          <p:nvSpPr>
            <p:cNvPr id="8" name="Line 6"/>
            <p:cNvSpPr>
              <a:spLocks noChangeShapeType="1"/>
            </p:cNvSpPr>
            <p:nvPr/>
          </p:nvSpPr>
          <p:spPr bwMode="auto">
            <a:xfrm>
              <a:off x="0" y="1928"/>
              <a:ext cx="5232" cy="0"/>
            </a:xfrm>
            <a:prstGeom prst="line">
              <a:avLst/>
            </a:prstGeom>
            <a:noFill/>
            <a:ln w="50800">
              <a:solidFill>
                <a:schemeClr val="bg1"/>
              </a:solidFill>
              <a:round/>
            </a:ln>
          </p:spPr>
          <p:txBody>
            <a:bodyPr/>
            <a:lstStyle/>
            <a:p>
              <a:pPr eaLnBrk="0" hangingPunct="0">
                <a:defRPr/>
              </a:pPr>
              <a:endParaRPr lang="en-US"/>
            </a:p>
          </p:txBody>
        </p:sp>
      </p:grpSp>
      <p:sp>
        <p:nvSpPr>
          <p:cNvPr id="237575" name="Rectangle 7"/>
          <p:cNvSpPr>
            <a:spLocks noGrp="1" noChangeArrowheads="1"/>
          </p:cNvSpPr>
          <p:nvPr>
            <p:ph type="ctrTitle"/>
          </p:nvPr>
        </p:nvSpPr>
        <p:spPr>
          <a:xfrm>
            <a:off x="228600" y="1427163"/>
            <a:ext cx="8077200" cy="1609725"/>
          </a:xfrm>
        </p:spPr>
        <p:txBody>
          <a:bodyPr/>
          <a:lstStyle>
            <a:lvl1pPr>
              <a:defRPr sz="4600"/>
            </a:lvl1pPr>
          </a:lstStyle>
          <a:p>
            <a:r>
              <a:rPr lang="en-US" noProof="1"/>
              <a:t>Click to edit Master title style</a:t>
            </a:r>
          </a:p>
        </p:txBody>
      </p:sp>
      <p:sp>
        <p:nvSpPr>
          <p:cNvPr id="237576" name="Rectangle 8"/>
          <p:cNvSpPr>
            <a:spLocks noGrp="1" noChangeArrowheads="1"/>
          </p:cNvSpPr>
          <p:nvPr>
            <p:ph type="subTitle" idx="1"/>
          </p:nvPr>
        </p:nvSpPr>
        <p:spPr>
          <a:xfrm>
            <a:off x="1066800" y="3441700"/>
            <a:ext cx="6629400" cy="1676400"/>
          </a:xfrm>
        </p:spPr>
        <p:txBody>
          <a:bodyPr/>
          <a:lstStyle>
            <a:lvl1pPr marL="0" indent="0">
              <a:buFont typeface="Wingdings" panose="05000000000000000000" pitchFamily="2" charset="2"/>
              <a:buNone/>
              <a:defRPr/>
            </a:lvl1pPr>
          </a:lstStyle>
          <a:p>
            <a:r>
              <a:rPr lang="en-US" noProof="1"/>
              <a:t>Click to edit Master subtitle style</a:t>
            </a:r>
          </a:p>
        </p:txBody>
      </p:sp>
      <p:sp>
        <p:nvSpPr>
          <p:cNvPr id="9" name="Rectangle 9"/>
          <p:cNvSpPr>
            <a:spLocks noGrp="1" noChangeArrowheads="1"/>
          </p:cNvSpPr>
          <p:nvPr>
            <p:ph type="dt" sz="half" idx="10"/>
          </p:nvPr>
        </p:nvSpPr>
        <p:spPr>
          <a:xfrm>
            <a:off x="457200" y="6248400"/>
            <a:ext cx="2133600" cy="471488"/>
          </a:xfrm>
        </p:spPr>
        <p:txBody>
          <a:bodyPr/>
          <a:lstStyle>
            <a:lvl1pPr>
              <a:defRPr/>
            </a:lvl1pPr>
          </a:lstStyle>
          <a:p>
            <a:pPr>
              <a:defRPr/>
            </a:pPr>
            <a:endParaRPr lang="en-US"/>
          </a:p>
        </p:txBody>
      </p:sp>
      <p:sp>
        <p:nvSpPr>
          <p:cNvPr id="10" name="Rectangle 10"/>
          <p:cNvSpPr>
            <a:spLocks noGrp="1" noChangeArrowheads="1"/>
          </p:cNvSpPr>
          <p:nvPr>
            <p:ph type="ftr" sz="quarter" idx="11"/>
          </p:nvPr>
        </p:nvSpPr>
        <p:spPr>
          <a:xfrm>
            <a:off x="3124200" y="6253163"/>
            <a:ext cx="2895600" cy="457200"/>
          </a:xfrm>
        </p:spPr>
        <p:txBody>
          <a:bodyPr/>
          <a:lstStyle>
            <a:lvl1pPr>
              <a:defRPr/>
            </a:lvl1pPr>
          </a:lstStyle>
          <a:p>
            <a:pPr>
              <a:defRPr/>
            </a:pPr>
            <a:endParaRPr lang="en-US"/>
          </a:p>
        </p:txBody>
      </p:sp>
      <p:sp>
        <p:nvSpPr>
          <p:cNvPr id="11" name="Rectangle 11"/>
          <p:cNvSpPr>
            <a:spLocks noGrp="1" noChangeArrowheads="1"/>
          </p:cNvSpPr>
          <p:nvPr>
            <p:ph type="sldNum" sz="quarter" idx="12"/>
          </p:nvPr>
        </p:nvSpPr>
        <p:spPr>
          <a:xfrm>
            <a:off x="6553200" y="6248400"/>
            <a:ext cx="2133600" cy="471488"/>
          </a:xfrm>
        </p:spPr>
        <p:txBody>
          <a:bodyPr/>
          <a:lstStyle>
            <a:lvl1pPr>
              <a:defRPr/>
            </a:lvl1pPr>
          </a:lstStyle>
          <a:p>
            <a:fld id="{DDE1ECD1-24DD-4896-99C9-02841564D315}" type="slidenum">
              <a:rPr lang="ar-SA"/>
              <a:pPr/>
              <a:t>‹#›</a:t>
            </a:fld>
            <a:endParaRPr lang="en-US">
              <a:cs typeface="Arial" pitchFamily="34" charset="0"/>
            </a:endParaRPr>
          </a:p>
        </p:txBody>
      </p:sp>
    </p:spTree>
    <p:extLst>
      <p:ext uri="{BB962C8B-B14F-4D97-AF65-F5344CB8AC3E}">
        <p14:creationId xmlns:p14="http://schemas.microsoft.com/office/powerpoint/2010/main" val="2445179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smtClean="0"/>
              <a:t>Click to edit Master title style</a:t>
            </a:r>
            <a:endParaRPr lang="en-US" noProof="1"/>
          </a:p>
        </p:txBody>
      </p:sp>
      <p:sp>
        <p:nvSpPr>
          <p:cNvPr id="3" name="Vertical Text Placeholder 2"/>
          <p:cNvSpPr>
            <a:spLocks noGrp="1"/>
          </p:cNvSpPr>
          <p:nvPr>
            <p:ph type="body" orient="vert" idx="1"/>
          </p:nvPr>
        </p:nvSpPr>
        <p:spPr/>
        <p:txBody>
          <a:bodyPr vert="eaVert"/>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fld id="{D8468CFA-474A-40D5-B540-0AF205D1F9FD}" type="slidenum">
              <a:rPr lang="ar-SA"/>
              <a:pPr/>
              <a:t>‹#›</a:t>
            </a:fld>
            <a:endParaRPr lang="en-US">
              <a:latin typeface="VNI-Avo" pitchFamily="2" charset="0"/>
            </a:endParaRPr>
          </a:p>
        </p:txBody>
      </p:sp>
    </p:spTree>
    <p:extLst>
      <p:ext uri="{BB962C8B-B14F-4D97-AF65-F5344CB8AC3E}">
        <p14:creationId xmlns:p14="http://schemas.microsoft.com/office/powerpoint/2010/main" val="1466735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0013" y="228600"/>
            <a:ext cx="2084387" cy="5791200"/>
          </a:xfrm>
        </p:spPr>
        <p:txBody>
          <a:bodyPr vert="eaVert"/>
          <a:lstStyle/>
          <a:p>
            <a:r>
              <a:rPr lang="en-US" noProof="1" smtClean="0"/>
              <a:t>Click to edit Master title style</a:t>
            </a:r>
            <a:endParaRPr lang="en-US" noProof="1"/>
          </a:p>
        </p:txBody>
      </p:sp>
      <p:sp>
        <p:nvSpPr>
          <p:cNvPr id="3" name="Vertical Text Placeholder 2"/>
          <p:cNvSpPr>
            <a:spLocks noGrp="1"/>
          </p:cNvSpPr>
          <p:nvPr>
            <p:ph type="body" orient="vert" idx="1"/>
          </p:nvPr>
        </p:nvSpPr>
        <p:spPr>
          <a:xfrm>
            <a:off x="195263" y="228600"/>
            <a:ext cx="6102350" cy="5791200"/>
          </a:xfrm>
        </p:spPr>
        <p:txBody>
          <a:bodyPr vert="eaVert"/>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fld id="{DC18B742-C12A-4A11-8702-47A9C689EDF9}" type="slidenum">
              <a:rPr lang="ar-SA"/>
              <a:pPr/>
              <a:t>‹#›</a:t>
            </a:fld>
            <a:endParaRPr lang="en-US">
              <a:latin typeface="VNI-Avo" pitchFamily="2" charset="0"/>
            </a:endParaRPr>
          </a:p>
        </p:txBody>
      </p:sp>
    </p:spTree>
    <p:extLst>
      <p:ext uri="{BB962C8B-B14F-4D97-AF65-F5344CB8AC3E}">
        <p14:creationId xmlns:p14="http://schemas.microsoft.com/office/powerpoint/2010/main" val="42667655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195263" y="228600"/>
            <a:ext cx="8015287" cy="914400"/>
          </a:xfrm>
        </p:spPr>
        <p:txBody>
          <a:bodyPr/>
          <a:lstStyle/>
          <a:p>
            <a:r>
              <a:rPr lang="en-US" noProof="1" smtClean="0"/>
              <a:t>Click to edit Master title style</a:t>
            </a:r>
            <a:endParaRPr lang="en-US" noProof="1"/>
          </a:p>
        </p:txBody>
      </p:sp>
      <p:sp>
        <p:nvSpPr>
          <p:cNvPr id="3" name="Content Placeholder 2"/>
          <p:cNvSpPr>
            <a:spLocks noGrp="1"/>
          </p:cNvSpPr>
          <p:nvPr>
            <p:ph sz="quarter" idx="1"/>
          </p:nvPr>
        </p:nvSpPr>
        <p:spPr>
          <a:xfrm>
            <a:off x="609600" y="1600200"/>
            <a:ext cx="3886200" cy="2133600"/>
          </a:xfrm>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4" name="Content Placeholder 3"/>
          <p:cNvSpPr>
            <a:spLocks noGrp="1"/>
          </p:cNvSpPr>
          <p:nvPr>
            <p:ph sz="quarter" idx="2"/>
          </p:nvPr>
        </p:nvSpPr>
        <p:spPr>
          <a:xfrm>
            <a:off x="4648200" y="1600200"/>
            <a:ext cx="3886200" cy="2133600"/>
          </a:xfrm>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5" name="Content Placeholder 4"/>
          <p:cNvSpPr>
            <a:spLocks noGrp="1"/>
          </p:cNvSpPr>
          <p:nvPr>
            <p:ph sz="quarter" idx="3"/>
          </p:nvPr>
        </p:nvSpPr>
        <p:spPr>
          <a:xfrm>
            <a:off x="609600" y="3886200"/>
            <a:ext cx="3886200" cy="2133600"/>
          </a:xfrm>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6" name="Content Placeholder 5"/>
          <p:cNvSpPr>
            <a:spLocks noGrp="1"/>
          </p:cNvSpPr>
          <p:nvPr>
            <p:ph sz="quarter" idx="4"/>
          </p:nvPr>
        </p:nvSpPr>
        <p:spPr>
          <a:xfrm>
            <a:off x="4648200" y="3886200"/>
            <a:ext cx="3886200" cy="2133600"/>
          </a:xfrm>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7" name="Rectangle 8"/>
          <p:cNvSpPr>
            <a:spLocks noGrp="1" noChangeArrowheads="1"/>
          </p:cNvSpPr>
          <p:nvPr>
            <p:ph type="dt" sz="half" idx="10"/>
          </p:nvPr>
        </p:nvSpPr>
        <p:spPr>
          <a:ln/>
        </p:spPr>
        <p:txBody>
          <a:bodyPr/>
          <a:lstStyle>
            <a:lvl1pPr>
              <a:defRPr/>
            </a:lvl1pPr>
          </a:lstStyle>
          <a:p>
            <a:pPr>
              <a:defRPr/>
            </a:pPr>
            <a:endParaRPr 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US"/>
          </a:p>
        </p:txBody>
      </p:sp>
      <p:sp>
        <p:nvSpPr>
          <p:cNvPr id="9" name="Rectangle 10"/>
          <p:cNvSpPr>
            <a:spLocks noGrp="1" noChangeArrowheads="1"/>
          </p:cNvSpPr>
          <p:nvPr>
            <p:ph type="sldNum" sz="quarter" idx="12"/>
          </p:nvPr>
        </p:nvSpPr>
        <p:spPr>
          <a:ln/>
        </p:spPr>
        <p:txBody>
          <a:bodyPr/>
          <a:lstStyle>
            <a:lvl1pPr>
              <a:defRPr/>
            </a:lvl1pPr>
          </a:lstStyle>
          <a:p>
            <a:fld id="{448F95BE-23AA-4113-A42A-2607D3A0F63A}" type="slidenum">
              <a:rPr lang="ar-SA"/>
              <a:pPr/>
              <a:t>‹#›</a:t>
            </a:fld>
            <a:endParaRPr lang="en-US">
              <a:latin typeface="VNI-Avo" pitchFamily="2" charset="0"/>
            </a:endParaRPr>
          </a:p>
        </p:txBody>
      </p:sp>
    </p:spTree>
    <p:extLst>
      <p:ext uri="{BB962C8B-B14F-4D97-AF65-F5344CB8AC3E}">
        <p14:creationId xmlns:p14="http://schemas.microsoft.com/office/powerpoint/2010/main" val="35965587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4803343 w 1000"/>
              <a:gd name="T3" fmla="*/ 0 h 1000"/>
              <a:gd name="T4" fmla="*/ 4803343 w 1000"/>
              <a:gd name="T5" fmla="*/ 109538 h 1000"/>
              <a:gd name="T6" fmla="*/ 0 w 1000"/>
              <a:gd name="T7" fmla="*/ 109538 h 1000"/>
              <a:gd name="T8" fmla="*/ 0 w 1000"/>
              <a:gd name="T9" fmla="*/ 0 h 1000"/>
              <a:gd name="T10" fmla="*/ 7772400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ln>
        </p:spPr>
        <p:txBody>
          <a:bodyPr/>
          <a:lstStyle/>
          <a:p>
            <a:pPr eaLnBrk="0" hangingPunct="0">
              <a:defRPr/>
            </a:pPr>
            <a:endParaRPr lang="en-US"/>
          </a:p>
        </p:txBody>
      </p:sp>
      <p:sp>
        <p:nvSpPr>
          <p:cNvPr id="407554" name="Rectangle 2"/>
          <p:cNvSpPr>
            <a:spLocks noGrp="1" noChangeArrowheads="1"/>
          </p:cNvSpPr>
          <p:nvPr>
            <p:ph type="ctrTitle" hasCustomPrompt="1"/>
          </p:nvPr>
        </p:nvSpPr>
        <p:spPr>
          <a:xfrm>
            <a:off x="685800" y="990600"/>
            <a:ext cx="7772400" cy="1371600"/>
          </a:xfrm>
        </p:spPr>
        <p:txBody>
          <a:bodyPr/>
          <a:lstStyle>
            <a:lvl1pPr>
              <a:defRPr sz="4000"/>
            </a:lvl1pPr>
          </a:lstStyle>
          <a:p>
            <a:r>
              <a:rPr lang="en-US" noProof="1"/>
              <a:t>Nhấn soạn thảo kiểu tiêu đề trang cái</a:t>
            </a:r>
          </a:p>
        </p:txBody>
      </p:sp>
      <p:sp>
        <p:nvSpPr>
          <p:cNvPr id="407555" name="Rectangle 3"/>
          <p:cNvSpPr>
            <a:spLocks noGrp="1" noChangeArrowheads="1"/>
          </p:cNvSpPr>
          <p:nvPr>
            <p:ph type="subTitle" idx="1" hasCustomPrompt="1"/>
          </p:nvPr>
        </p:nvSpPr>
        <p:spPr>
          <a:xfrm>
            <a:off x="1447800" y="3429000"/>
            <a:ext cx="7010400" cy="1600200"/>
          </a:xfrm>
        </p:spPr>
        <p:txBody>
          <a:bodyPr/>
          <a:lstStyle>
            <a:lvl1pPr marL="0" indent="0">
              <a:buFont typeface="Wingdings" panose="05000000000000000000" pitchFamily="2" charset="2"/>
              <a:buNone/>
              <a:defRPr sz="2800"/>
            </a:lvl1pPr>
          </a:lstStyle>
          <a:p>
            <a:r>
              <a:rPr lang="en-US" noProof="1"/>
              <a:t>Nhấn soạn thảo kiểu tiêu đề phụ của trang chiếu cái</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en-US"/>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fld id="{F7A75713-9077-4F2F-8FCD-FB5B91A685A8}" type="slidenum">
              <a:rPr lang="en-US" altLang="zh-CN"/>
              <a:pPr/>
              <a:t>‹#›</a:t>
            </a:fld>
            <a:endParaRPr lang="en-US" altLang="zh-CN"/>
          </a:p>
        </p:txBody>
      </p:sp>
    </p:spTree>
    <p:extLst>
      <p:ext uri="{BB962C8B-B14F-4D97-AF65-F5344CB8AC3E}">
        <p14:creationId xmlns:p14="http://schemas.microsoft.com/office/powerpoint/2010/main" val="36727129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smtClean="0"/>
              <a:t>Click to edit Master title style</a:t>
            </a:r>
            <a:endParaRPr lang="en-US" noProof="1"/>
          </a:p>
        </p:txBody>
      </p:sp>
      <p:sp>
        <p:nvSpPr>
          <p:cNvPr id="3" name="Content Placeholder 2"/>
          <p:cNvSpPr>
            <a:spLocks noGrp="1"/>
          </p:cNvSpPr>
          <p:nvPr>
            <p:ph idx="1"/>
          </p:nvPr>
        </p:nvSpPr>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fld id="{DACD07D2-7AD7-4F95-BC77-87595C356BEC}" type="slidenum">
              <a:rPr lang="en-US" altLang="zh-CN"/>
              <a:pPr/>
              <a:t>‹#›</a:t>
            </a:fld>
            <a:endParaRPr lang="en-US" altLang="zh-CN">
              <a:latin typeface="VNI-Avo" pitchFamily="2" charset="0"/>
            </a:endParaRPr>
          </a:p>
        </p:txBody>
      </p:sp>
    </p:spTree>
    <p:extLst>
      <p:ext uri="{BB962C8B-B14F-4D97-AF65-F5344CB8AC3E}">
        <p14:creationId xmlns:p14="http://schemas.microsoft.com/office/powerpoint/2010/main" val="3792591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noProof="1" smtClean="0"/>
              <a:t>Click to edit Master title style</a:t>
            </a:r>
            <a:endParaRPr lang="en-US" noProof="1"/>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noProof="1"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fld id="{8808F569-2323-43AE-A435-ACCEAB4D1DE2}" type="slidenum">
              <a:rPr lang="en-US" altLang="zh-CN"/>
              <a:pPr/>
              <a:t>‹#›</a:t>
            </a:fld>
            <a:endParaRPr lang="en-US" altLang="zh-CN">
              <a:latin typeface="VNI-Avo" pitchFamily="2" charset="0"/>
            </a:endParaRPr>
          </a:p>
        </p:txBody>
      </p:sp>
    </p:spTree>
    <p:extLst>
      <p:ext uri="{BB962C8B-B14F-4D97-AF65-F5344CB8AC3E}">
        <p14:creationId xmlns:p14="http://schemas.microsoft.com/office/powerpoint/2010/main" val="3919019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smtClean="0"/>
              <a:t>Click to edit Master title style</a:t>
            </a:r>
            <a:endParaRPr lang="en-US" noProof="1"/>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fld id="{4EDE69EF-5671-4F19-91DB-01FA224CDC73}" type="slidenum">
              <a:rPr lang="en-US" altLang="zh-CN"/>
              <a:pPr/>
              <a:t>‹#›</a:t>
            </a:fld>
            <a:endParaRPr lang="en-US" altLang="zh-CN">
              <a:latin typeface="VNI-Avo" pitchFamily="2" charset="0"/>
            </a:endParaRPr>
          </a:p>
        </p:txBody>
      </p:sp>
    </p:spTree>
    <p:extLst>
      <p:ext uri="{BB962C8B-B14F-4D97-AF65-F5344CB8AC3E}">
        <p14:creationId xmlns:p14="http://schemas.microsoft.com/office/powerpoint/2010/main" val="9850393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noProof="1" smtClean="0"/>
              <a:t>Click to edit Master title style</a:t>
            </a:r>
            <a:endParaRPr lang="en-US" noProof="1"/>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1"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1"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7" name="Rectangle 6"/>
          <p:cNvSpPr>
            <a:spLocks noGrp="1" noChangeArrowheads="1"/>
          </p:cNvSpPr>
          <p:nvPr>
            <p:ph type="dt" sz="half" idx="10"/>
          </p:nvPr>
        </p:nvSpPr>
        <p:spPr>
          <a:ln/>
        </p:spPr>
        <p:txBody>
          <a:bodyPr/>
          <a:lstStyle>
            <a:lvl1pPr>
              <a:defRPr/>
            </a:lvl1pPr>
          </a:lstStyle>
          <a:p>
            <a:pPr>
              <a:defRPr/>
            </a:pPr>
            <a:endParaRPr lang="en-US"/>
          </a:p>
        </p:txBody>
      </p:sp>
      <p:sp>
        <p:nvSpPr>
          <p:cNvPr id="8" name="Rectangle 7"/>
          <p:cNvSpPr>
            <a:spLocks noGrp="1" noChangeArrowheads="1"/>
          </p:cNvSpPr>
          <p:nvPr>
            <p:ph type="ftr" sz="quarter" idx="11"/>
          </p:nvPr>
        </p:nvSpPr>
        <p:spPr>
          <a:ln/>
        </p:spPr>
        <p:txBody>
          <a:bodyPr/>
          <a:lstStyle>
            <a:lvl1pPr>
              <a:defRPr/>
            </a:lvl1pPr>
          </a:lstStyle>
          <a:p>
            <a:pPr>
              <a:defRPr/>
            </a:pPr>
            <a:endParaRPr lang="en-US"/>
          </a:p>
        </p:txBody>
      </p:sp>
      <p:sp>
        <p:nvSpPr>
          <p:cNvPr id="9" name="Rectangle 8"/>
          <p:cNvSpPr>
            <a:spLocks noGrp="1" noChangeArrowheads="1"/>
          </p:cNvSpPr>
          <p:nvPr>
            <p:ph type="sldNum" sz="quarter" idx="12"/>
          </p:nvPr>
        </p:nvSpPr>
        <p:spPr>
          <a:ln/>
        </p:spPr>
        <p:txBody>
          <a:bodyPr/>
          <a:lstStyle>
            <a:lvl1pPr>
              <a:defRPr/>
            </a:lvl1pPr>
          </a:lstStyle>
          <a:p>
            <a:fld id="{1ECC3FDC-A49D-4C64-8796-D2C8756EA299}" type="slidenum">
              <a:rPr lang="en-US" altLang="zh-CN"/>
              <a:pPr/>
              <a:t>‹#›</a:t>
            </a:fld>
            <a:endParaRPr lang="en-US" altLang="zh-CN">
              <a:latin typeface="VNI-Avo" pitchFamily="2" charset="0"/>
            </a:endParaRPr>
          </a:p>
        </p:txBody>
      </p:sp>
    </p:spTree>
    <p:extLst>
      <p:ext uri="{BB962C8B-B14F-4D97-AF65-F5344CB8AC3E}">
        <p14:creationId xmlns:p14="http://schemas.microsoft.com/office/powerpoint/2010/main" val="40785998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smtClean="0"/>
              <a:t>Click to edit Master title style</a:t>
            </a:r>
            <a:endParaRPr lang="en-US" noProof="1"/>
          </a:p>
        </p:txBody>
      </p:sp>
      <p:sp>
        <p:nvSpPr>
          <p:cNvPr id="3" name="Rectangle 6"/>
          <p:cNvSpPr>
            <a:spLocks noGrp="1" noChangeArrowheads="1"/>
          </p:cNvSpPr>
          <p:nvPr>
            <p:ph type="dt" sz="half" idx="10"/>
          </p:nvPr>
        </p:nvSpPr>
        <p:spPr>
          <a:ln/>
        </p:spPr>
        <p:txBody>
          <a:bodyPr/>
          <a:lstStyle>
            <a:lvl1pPr>
              <a:defRPr/>
            </a:lvl1pPr>
          </a:lstStyle>
          <a:p>
            <a:pPr>
              <a:defRPr/>
            </a:pPr>
            <a:endParaRPr lang="en-US"/>
          </a:p>
        </p:txBody>
      </p:sp>
      <p:sp>
        <p:nvSpPr>
          <p:cNvPr id="4" name="Rectangle 7"/>
          <p:cNvSpPr>
            <a:spLocks noGrp="1" noChangeArrowheads="1"/>
          </p:cNvSpPr>
          <p:nvPr>
            <p:ph type="ftr" sz="quarter" idx="11"/>
          </p:nvPr>
        </p:nvSpPr>
        <p:spPr>
          <a:ln/>
        </p:spPr>
        <p:txBody>
          <a:bodyPr/>
          <a:lstStyle>
            <a:lvl1pPr>
              <a:defRPr/>
            </a:lvl1pPr>
          </a:lstStyle>
          <a:p>
            <a:pPr>
              <a:defRPr/>
            </a:pPr>
            <a:endParaRPr lang="en-US"/>
          </a:p>
        </p:txBody>
      </p:sp>
      <p:sp>
        <p:nvSpPr>
          <p:cNvPr id="5" name="Rectangle 8"/>
          <p:cNvSpPr>
            <a:spLocks noGrp="1" noChangeArrowheads="1"/>
          </p:cNvSpPr>
          <p:nvPr>
            <p:ph type="sldNum" sz="quarter" idx="12"/>
          </p:nvPr>
        </p:nvSpPr>
        <p:spPr>
          <a:ln/>
        </p:spPr>
        <p:txBody>
          <a:bodyPr/>
          <a:lstStyle>
            <a:lvl1pPr>
              <a:defRPr/>
            </a:lvl1pPr>
          </a:lstStyle>
          <a:p>
            <a:fld id="{A9DAF148-DC68-4ECF-803C-FA3855AAB040}" type="slidenum">
              <a:rPr lang="en-US" altLang="zh-CN"/>
              <a:pPr/>
              <a:t>‹#›</a:t>
            </a:fld>
            <a:endParaRPr lang="en-US" altLang="zh-CN">
              <a:latin typeface="VNI-Avo" pitchFamily="2" charset="0"/>
            </a:endParaRPr>
          </a:p>
        </p:txBody>
      </p:sp>
    </p:spTree>
    <p:extLst>
      <p:ext uri="{BB962C8B-B14F-4D97-AF65-F5344CB8AC3E}">
        <p14:creationId xmlns:p14="http://schemas.microsoft.com/office/powerpoint/2010/main" val="2481645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p>
        </p:txBody>
      </p:sp>
      <p:sp>
        <p:nvSpPr>
          <p:cNvPr id="3" name="Rectangle 7"/>
          <p:cNvSpPr>
            <a:spLocks noGrp="1" noChangeArrowheads="1"/>
          </p:cNvSpPr>
          <p:nvPr>
            <p:ph type="ftr" sz="quarter" idx="11"/>
          </p:nvPr>
        </p:nvSpPr>
        <p:spPr>
          <a:ln/>
        </p:spPr>
        <p:txBody>
          <a:bodyPr/>
          <a:lstStyle>
            <a:lvl1pPr>
              <a:defRPr/>
            </a:lvl1pPr>
          </a:lstStyle>
          <a:p>
            <a:pPr>
              <a:defRPr/>
            </a:pPr>
            <a:endParaRPr lang="en-US"/>
          </a:p>
        </p:txBody>
      </p:sp>
      <p:sp>
        <p:nvSpPr>
          <p:cNvPr id="4" name="Rectangle 8"/>
          <p:cNvSpPr>
            <a:spLocks noGrp="1" noChangeArrowheads="1"/>
          </p:cNvSpPr>
          <p:nvPr>
            <p:ph type="sldNum" sz="quarter" idx="12"/>
          </p:nvPr>
        </p:nvSpPr>
        <p:spPr>
          <a:ln/>
        </p:spPr>
        <p:txBody>
          <a:bodyPr/>
          <a:lstStyle>
            <a:lvl1pPr>
              <a:defRPr/>
            </a:lvl1pPr>
          </a:lstStyle>
          <a:p>
            <a:fld id="{9A414ED1-6804-47CE-A81D-598FF34D82E4}" type="slidenum">
              <a:rPr lang="en-US" altLang="zh-CN"/>
              <a:pPr/>
              <a:t>‹#›</a:t>
            </a:fld>
            <a:endParaRPr lang="en-US" altLang="zh-CN">
              <a:latin typeface="VNI-Avo" pitchFamily="2" charset="0"/>
            </a:endParaRPr>
          </a:p>
        </p:txBody>
      </p:sp>
    </p:spTree>
    <p:extLst>
      <p:ext uri="{BB962C8B-B14F-4D97-AF65-F5344CB8AC3E}">
        <p14:creationId xmlns:p14="http://schemas.microsoft.com/office/powerpoint/2010/main" val="3587667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smtClean="0"/>
              <a:t>Click to edit Master title style</a:t>
            </a:r>
            <a:endParaRPr lang="en-US" noProof="1"/>
          </a:p>
        </p:txBody>
      </p:sp>
      <p:sp>
        <p:nvSpPr>
          <p:cNvPr id="3" name="Content Placeholder 2"/>
          <p:cNvSpPr>
            <a:spLocks noGrp="1"/>
          </p:cNvSpPr>
          <p:nvPr>
            <p:ph idx="1"/>
          </p:nvPr>
        </p:nvSpPr>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fld id="{1DEA64CB-D7B9-46B0-BB6A-893F2B78A05D}" type="slidenum">
              <a:rPr lang="ar-SA"/>
              <a:pPr/>
              <a:t>‹#›</a:t>
            </a:fld>
            <a:endParaRPr lang="en-US">
              <a:latin typeface="VNI-Avo" pitchFamily="2" charset="0"/>
            </a:endParaRPr>
          </a:p>
        </p:txBody>
      </p:sp>
    </p:spTree>
    <p:extLst>
      <p:ext uri="{BB962C8B-B14F-4D97-AF65-F5344CB8AC3E}">
        <p14:creationId xmlns:p14="http://schemas.microsoft.com/office/powerpoint/2010/main" val="36974718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noProof="1" smtClean="0"/>
              <a:t>Click to edit Master title style</a:t>
            </a:r>
            <a:endParaRPr lang="en-US" noProof="1"/>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1"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fld id="{D3163AD9-F5BE-4248-B178-E1D0987E9C49}" type="slidenum">
              <a:rPr lang="en-US" altLang="zh-CN"/>
              <a:pPr/>
              <a:t>‹#›</a:t>
            </a:fld>
            <a:endParaRPr lang="en-US" altLang="zh-CN">
              <a:latin typeface="VNI-Avo" pitchFamily="2" charset="0"/>
            </a:endParaRPr>
          </a:p>
        </p:txBody>
      </p:sp>
    </p:spTree>
    <p:extLst>
      <p:ext uri="{BB962C8B-B14F-4D97-AF65-F5344CB8AC3E}">
        <p14:creationId xmlns:p14="http://schemas.microsoft.com/office/powerpoint/2010/main" val="33987277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noProof="1" smtClean="0"/>
              <a:t>Click to edit Master title style</a:t>
            </a:r>
            <a:endParaRPr lang="en-US" noProof="1"/>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1"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fld id="{3E3C1440-A250-4CC6-9D94-257EDA0E7018}" type="slidenum">
              <a:rPr lang="en-US" altLang="zh-CN"/>
              <a:pPr/>
              <a:t>‹#›</a:t>
            </a:fld>
            <a:endParaRPr lang="en-US" altLang="zh-CN">
              <a:latin typeface="VNI-Avo" pitchFamily="2" charset="0"/>
            </a:endParaRPr>
          </a:p>
        </p:txBody>
      </p:sp>
    </p:spTree>
    <p:extLst>
      <p:ext uri="{BB962C8B-B14F-4D97-AF65-F5344CB8AC3E}">
        <p14:creationId xmlns:p14="http://schemas.microsoft.com/office/powerpoint/2010/main" val="297677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smtClean="0"/>
              <a:t>Click to edit Master title style</a:t>
            </a:r>
            <a:endParaRPr lang="en-US" noProof="1"/>
          </a:p>
        </p:txBody>
      </p:sp>
      <p:sp>
        <p:nvSpPr>
          <p:cNvPr id="3" name="Vertical Text Placeholder 2"/>
          <p:cNvSpPr>
            <a:spLocks noGrp="1"/>
          </p:cNvSpPr>
          <p:nvPr>
            <p:ph type="body" orient="vert" idx="1"/>
          </p:nvPr>
        </p:nvSpPr>
        <p:spPr/>
        <p:txBody>
          <a:bodyPr vert="eaVert"/>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fld id="{6E7D189A-B90D-44F4-85D8-E353728AC377}" type="slidenum">
              <a:rPr lang="en-US" altLang="zh-CN"/>
              <a:pPr/>
              <a:t>‹#›</a:t>
            </a:fld>
            <a:endParaRPr lang="en-US" altLang="zh-CN">
              <a:latin typeface="VNI-Avo" pitchFamily="2" charset="0"/>
            </a:endParaRPr>
          </a:p>
        </p:txBody>
      </p:sp>
    </p:spTree>
    <p:extLst>
      <p:ext uri="{BB962C8B-B14F-4D97-AF65-F5344CB8AC3E}">
        <p14:creationId xmlns:p14="http://schemas.microsoft.com/office/powerpoint/2010/main" val="16096296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304800"/>
            <a:ext cx="2001837" cy="5715000"/>
          </a:xfrm>
        </p:spPr>
        <p:txBody>
          <a:bodyPr vert="eaVert"/>
          <a:lstStyle/>
          <a:p>
            <a:r>
              <a:rPr lang="en-US" noProof="1" smtClean="0"/>
              <a:t>Click to edit Master title style</a:t>
            </a:r>
            <a:endParaRPr lang="en-US" noProof="1"/>
          </a:p>
        </p:txBody>
      </p:sp>
      <p:sp>
        <p:nvSpPr>
          <p:cNvPr id="3" name="Vertical Text Placeholder 2"/>
          <p:cNvSpPr>
            <a:spLocks noGrp="1"/>
          </p:cNvSpPr>
          <p:nvPr>
            <p:ph type="body" orient="vert" idx="1"/>
          </p:nvPr>
        </p:nvSpPr>
        <p:spPr>
          <a:xfrm>
            <a:off x="566738" y="304800"/>
            <a:ext cx="5854700" cy="5715000"/>
          </a:xfrm>
        </p:spPr>
        <p:txBody>
          <a:bodyPr vert="eaVert"/>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fld id="{C3D984CC-3B23-44A0-85D8-C0E767FEC7F1}" type="slidenum">
              <a:rPr lang="en-US" altLang="zh-CN"/>
              <a:pPr/>
              <a:t>‹#›</a:t>
            </a:fld>
            <a:endParaRPr lang="en-US" altLang="zh-CN">
              <a:latin typeface="VNI-Avo" pitchFamily="2" charset="0"/>
            </a:endParaRPr>
          </a:p>
        </p:txBody>
      </p:sp>
    </p:spTree>
    <p:extLst>
      <p:ext uri="{BB962C8B-B14F-4D97-AF65-F5344CB8AC3E}">
        <p14:creationId xmlns:p14="http://schemas.microsoft.com/office/powerpoint/2010/main" val="10396149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1216025"/>
          </a:xfrm>
        </p:spPr>
        <p:txBody>
          <a:bodyPr/>
          <a:lstStyle/>
          <a:p>
            <a:r>
              <a:rPr lang="en-US" noProof="1" smtClean="0"/>
              <a:t>Click to edit Master title style</a:t>
            </a:r>
            <a:endParaRPr lang="en-US" noProof="1"/>
          </a:p>
        </p:txBody>
      </p:sp>
      <p:sp>
        <p:nvSpPr>
          <p:cNvPr id="3" name="Text Placeholder 2"/>
          <p:cNvSpPr>
            <a:spLocks noGrp="1"/>
          </p:cNvSpPr>
          <p:nvPr>
            <p:ph type="body" sz="half" idx="1"/>
          </p:nvPr>
        </p:nvSpPr>
        <p:spPr>
          <a:xfrm>
            <a:off x="566738" y="1752600"/>
            <a:ext cx="3924300" cy="4267200"/>
          </a:xfrm>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4" name="Content Placeholder 3"/>
          <p:cNvSpPr>
            <a:spLocks noGrp="1"/>
          </p:cNvSpPr>
          <p:nvPr>
            <p:ph sz="half" idx="2"/>
          </p:nvPr>
        </p:nvSpPr>
        <p:spPr>
          <a:xfrm>
            <a:off x="4643438" y="1752600"/>
            <a:ext cx="3924300" cy="4267200"/>
          </a:xfrm>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fld id="{17BB5AE8-B335-4559-B586-C4B08F90D4AA}" type="slidenum">
              <a:rPr lang="en-US" altLang="zh-CN"/>
              <a:pPr/>
              <a:t>‹#›</a:t>
            </a:fld>
            <a:endParaRPr lang="en-US" altLang="zh-CN">
              <a:latin typeface="VNI-Avo" pitchFamily="2" charset="0"/>
            </a:endParaRPr>
          </a:p>
        </p:txBody>
      </p:sp>
    </p:spTree>
    <p:extLst>
      <p:ext uri="{BB962C8B-B14F-4D97-AF65-F5344CB8AC3E}">
        <p14:creationId xmlns:p14="http://schemas.microsoft.com/office/powerpoint/2010/main" val="51110296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êu đề 1"/>
          <p:cNvSpPr>
            <a:spLocks noGrp="1"/>
          </p:cNvSpPr>
          <p:nvPr>
            <p:ph type="ctrTitle" hasCustomPrompt="1"/>
          </p:nvPr>
        </p:nvSpPr>
        <p:spPr>
          <a:xfrm>
            <a:off x="685800" y="2130425"/>
            <a:ext cx="7772400" cy="1470025"/>
          </a:xfrm>
        </p:spPr>
        <p:txBody>
          <a:bodyPr/>
          <a:lstStyle/>
          <a:p>
            <a:r>
              <a:rPr lang="vi-VN" noProof="1" smtClean="0"/>
              <a:t>Bấm &amp; sửa kiểu tiêu đề</a:t>
            </a:r>
            <a:endParaRPr lang="en-US" noProof="1"/>
          </a:p>
        </p:txBody>
      </p:sp>
      <p:sp>
        <p:nvSpPr>
          <p:cNvPr id="3" name="Tiêu đề phụ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vi-VN" noProof="1" smtClean="0"/>
              <a:t>Bấm &amp; sửa kiểu phụ đề</a:t>
            </a:r>
            <a:endParaRPr lang="en-US" noProof="1"/>
          </a:p>
        </p:txBody>
      </p:sp>
      <p:sp>
        <p:nvSpPr>
          <p:cNvPr id="4" name="Nơi giữ chỗ cho Ngày tháng 3"/>
          <p:cNvSpPr>
            <a:spLocks noGrp="1"/>
          </p:cNvSpPr>
          <p:nvPr>
            <p:ph type="dt" sz="half" idx="10"/>
          </p:nvPr>
        </p:nvSpPr>
        <p:spPr/>
        <p:txBody>
          <a:bodyPr/>
          <a:lstStyle>
            <a:lvl1pPr>
              <a:defRPr/>
            </a:lvl1pPr>
          </a:lstStyle>
          <a:p>
            <a:pPr>
              <a:defRPr/>
            </a:pPr>
            <a:endParaRPr lang="en-US"/>
          </a:p>
        </p:txBody>
      </p:sp>
      <p:sp>
        <p:nvSpPr>
          <p:cNvPr id="5" name="Nơi giữ chỗ cho Chân trang 4"/>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5"/>
          <p:cNvSpPr>
            <a:spLocks noGrp="1"/>
          </p:cNvSpPr>
          <p:nvPr>
            <p:ph type="sldNum" sz="quarter" idx="12"/>
          </p:nvPr>
        </p:nvSpPr>
        <p:spPr/>
        <p:txBody>
          <a:bodyPr/>
          <a:lstStyle>
            <a:lvl1pPr>
              <a:defRPr/>
            </a:lvl1pPr>
          </a:lstStyle>
          <a:p>
            <a:fld id="{74FF85DE-B1C6-4524-8D4D-10F9D620849F}" type="slidenum">
              <a:rPr lang="ar-SA"/>
              <a:pPr/>
              <a:t>‹#›</a:t>
            </a:fld>
            <a:endParaRPr lang="en-US"/>
          </a:p>
        </p:txBody>
      </p:sp>
    </p:spTree>
    <p:extLst>
      <p:ext uri="{BB962C8B-B14F-4D97-AF65-F5344CB8AC3E}">
        <p14:creationId xmlns:p14="http://schemas.microsoft.com/office/powerpoint/2010/main" val="31035387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hasCustomPrompt="1"/>
          </p:nvPr>
        </p:nvSpPr>
        <p:spPr/>
        <p:txBody>
          <a:bodyPr/>
          <a:lstStyle/>
          <a:p>
            <a:r>
              <a:rPr lang="vi-VN" noProof="1" smtClean="0"/>
              <a:t>Bấm &amp; sửa kiểu tiêu đề</a:t>
            </a:r>
            <a:endParaRPr lang="en-US" noProof="1"/>
          </a:p>
        </p:txBody>
      </p:sp>
      <p:sp>
        <p:nvSpPr>
          <p:cNvPr id="3" name="Nơi giữ chỗ cho Nội dung 2"/>
          <p:cNvSpPr>
            <a:spLocks noGrp="1"/>
          </p:cNvSpPr>
          <p:nvPr>
            <p:ph idx="1" hasCustomPrompt="1"/>
          </p:nvPr>
        </p:nvSpPr>
        <p:spPr/>
        <p:txBody>
          <a:bodyPr/>
          <a:lstStyle/>
          <a:p>
            <a:pPr lvl="0"/>
            <a:r>
              <a:rPr lang="vi-VN" noProof="1" smtClean="0"/>
              <a:t>Bấm &amp; sửa kiểu tiêu đề</a:t>
            </a:r>
          </a:p>
          <a:p>
            <a:pPr lvl="1"/>
            <a:r>
              <a:rPr lang="vi-VN" noProof="1" smtClean="0"/>
              <a:t>Mức hai</a:t>
            </a:r>
          </a:p>
          <a:p>
            <a:pPr lvl="2"/>
            <a:r>
              <a:rPr lang="vi-VN" noProof="1" smtClean="0"/>
              <a:t>Mức ba</a:t>
            </a:r>
          </a:p>
          <a:p>
            <a:pPr lvl="3"/>
            <a:r>
              <a:rPr lang="vi-VN" noProof="1" smtClean="0"/>
              <a:t>Mức bốn</a:t>
            </a:r>
          </a:p>
          <a:p>
            <a:pPr lvl="4"/>
            <a:r>
              <a:rPr lang="vi-VN" noProof="1" smtClean="0"/>
              <a:t>Mức năm</a:t>
            </a:r>
            <a:endParaRPr lang="en-US" noProof="1"/>
          </a:p>
        </p:txBody>
      </p:sp>
      <p:sp>
        <p:nvSpPr>
          <p:cNvPr id="4" name="Nơi giữ chỗ cho Ngày tháng 3"/>
          <p:cNvSpPr>
            <a:spLocks noGrp="1"/>
          </p:cNvSpPr>
          <p:nvPr>
            <p:ph type="dt" sz="half" idx="10"/>
          </p:nvPr>
        </p:nvSpPr>
        <p:spPr/>
        <p:txBody>
          <a:bodyPr/>
          <a:lstStyle>
            <a:lvl1pPr>
              <a:defRPr/>
            </a:lvl1pPr>
          </a:lstStyle>
          <a:p>
            <a:pPr>
              <a:defRPr/>
            </a:pPr>
            <a:endParaRPr lang="en-US"/>
          </a:p>
        </p:txBody>
      </p:sp>
      <p:sp>
        <p:nvSpPr>
          <p:cNvPr id="5" name="Nơi giữ chỗ cho Chân trang 4"/>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5"/>
          <p:cNvSpPr>
            <a:spLocks noGrp="1"/>
          </p:cNvSpPr>
          <p:nvPr>
            <p:ph type="sldNum" sz="quarter" idx="12"/>
          </p:nvPr>
        </p:nvSpPr>
        <p:spPr/>
        <p:txBody>
          <a:bodyPr/>
          <a:lstStyle>
            <a:lvl1pPr>
              <a:defRPr/>
            </a:lvl1pPr>
          </a:lstStyle>
          <a:p>
            <a:fld id="{D92CC847-C4F3-416A-951F-14C439669F0A}" type="slidenum">
              <a:rPr lang="ar-SA"/>
              <a:pPr/>
              <a:t>‹#›</a:t>
            </a:fld>
            <a:endParaRPr lang="en-US"/>
          </a:p>
        </p:txBody>
      </p:sp>
    </p:spTree>
    <p:extLst>
      <p:ext uri="{BB962C8B-B14F-4D97-AF65-F5344CB8AC3E}">
        <p14:creationId xmlns:p14="http://schemas.microsoft.com/office/powerpoint/2010/main" val="29912026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hasCustomPrompt="1"/>
          </p:nvPr>
        </p:nvSpPr>
        <p:spPr>
          <a:xfrm>
            <a:off x="722313" y="4406900"/>
            <a:ext cx="7772400" cy="1362075"/>
          </a:xfrm>
        </p:spPr>
        <p:txBody>
          <a:bodyPr anchor="t"/>
          <a:lstStyle>
            <a:lvl1pPr algn="l">
              <a:defRPr sz="4000" b="1" cap="all"/>
            </a:lvl1pPr>
          </a:lstStyle>
          <a:p>
            <a:r>
              <a:rPr lang="vi-VN" noProof="1" smtClean="0"/>
              <a:t>Bấm &amp; sửa kiểu tiêu đề</a:t>
            </a:r>
            <a:endParaRPr lang="en-US" noProof="1"/>
          </a:p>
        </p:txBody>
      </p:sp>
      <p:sp>
        <p:nvSpPr>
          <p:cNvPr id="3" name="Nơi giữ chỗ cho Văn bản 2"/>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noProof="1" smtClean="0"/>
              <a:t>Bấm &amp; sửa kiểu tiêu đề</a:t>
            </a:r>
          </a:p>
        </p:txBody>
      </p:sp>
      <p:sp>
        <p:nvSpPr>
          <p:cNvPr id="4" name="Nơi giữ chỗ cho Ngày tháng 3"/>
          <p:cNvSpPr>
            <a:spLocks noGrp="1"/>
          </p:cNvSpPr>
          <p:nvPr>
            <p:ph type="dt" sz="half" idx="10"/>
          </p:nvPr>
        </p:nvSpPr>
        <p:spPr/>
        <p:txBody>
          <a:bodyPr/>
          <a:lstStyle>
            <a:lvl1pPr>
              <a:defRPr/>
            </a:lvl1pPr>
          </a:lstStyle>
          <a:p>
            <a:pPr>
              <a:defRPr/>
            </a:pPr>
            <a:endParaRPr lang="en-US"/>
          </a:p>
        </p:txBody>
      </p:sp>
      <p:sp>
        <p:nvSpPr>
          <p:cNvPr id="5" name="Nơi giữ chỗ cho Chân trang 4"/>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5"/>
          <p:cNvSpPr>
            <a:spLocks noGrp="1"/>
          </p:cNvSpPr>
          <p:nvPr>
            <p:ph type="sldNum" sz="quarter" idx="12"/>
          </p:nvPr>
        </p:nvSpPr>
        <p:spPr/>
        <p:txBody>
          <a:bodyPr/>
          <a:lstStyle>
            <a:lvl1pPr>
              <a:defRPr/>
            </a:lvl1pPr>
          </a:lstStyle>
          <a:p>
            <a:fld id="{3A7478C5-66F0-41F4-B866-1CDB3C5C0CB0}" type="slidenum">
              <a:rPr lang="ar-SA"/>
              <a:pPr/>
              <a:t>‹#›</a:t>
            </a:fld>
            <a:endParaRPr lang="en-US"/>
          </a:p>
        </p:txBody>
      </p:sp>
    </p:spTree>
    <p:extLst>
      <p:ext uri="{BB962C8B-B14F-4D97-AF65-F5344CB8AC3E}">
        <p14:creationId xmlns:p14="http://schemas.microsoft.com/office/powerpoint/2010/main" val="34578936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hasCustomPrompt="1"/>
          </p:nvPr>
        </p:nvSpPr>
        <p:spPr/>
        <p:txBody>
          <a:bodyPr/>
          <a:lstStyle/>
          <a:p>
            <a:r>
              <a:rPr lang="vi-VN" noProof="1" smtClean="0"/>
              <a:t>Bấm &amp; sửa kiểu tiêu đề</a:t>
            </a:r>
            <a:endParaRPr lang="en-US" noProof="1"/>
          </a:p>
        </p:txBody>
      </p:sp>
      <p:sp>
        <p:nvSpPr>
          <p:cNvPr id="3" name="Nơi giữ chỗ cho Nội dung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noProof="1" smtClean="0"/>
              <a:t>Bấm &amp; sửa kiểu tiêu đề</a:t>
            </a:r>
          </a:p>
          <a:p>
            <a:pPr lvl="1"/>
            <a:r>
              <a:rPr lang="vi-VN" noProof="1" smtClean="0"/>
              <a:t>Mức hai</a:t>
            </a:r>
          </a:p>
          <a:p>
            <a:pPr lvl="2"/>
            <a:r>
              <a:rPr lang="vi-VN" noProof="1" smtClean="0"/>
              <a:t>Mức ba</a:t>
            </a:r>
          </a:p>
          <a:p>
            <a:pPr lvl="3"/>
            <a:r>
              <a:rPr lang="vi-VN" noProof="1" smtClean="0"/>
              <a:t>Mức bốn</a:t>
            </a:r>
          </a:p>
          <a:p>
            <a:pPr lvl="4"/>
            <a:r>
              <a:rPr lang="vi-VN" noProof="1" smtClean="0"/>
              <a:t>Mức năm</a:t>
            </a:r>
            <a:endParaRPr lang="en-US" noProof="1"/>
          </a:p>
        </p:txBody>
      </p:sp>
      <p:sp>
        <p:nvSpPr>
          <p:cNvPr id="4" name="Nơi giữ chỗ cho Nội dung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noProof="1" smtClean="0"/>
              <a:t>Bấm &amp; sửa kiểu tiêu đề</a:t>
            </a:r>
          </a:p>
          <a:p>
            <a:pPr lvl="1"/>
            <a:r>
              <a:rPr lang="vi-VN" noProof="1" smtClean="0"/>
              <a:t>Mức hai</a:t>
            </a:r>
          </a:p>
          <a:p>
            <a:pPr lvl="2"/>
            <a:r>
              <a:rPr lang="vi-VN" noProof="1" smtClean="0"/>
              <a:t>Mức ba</a:t>
            </a:r>
          </a:p>
          <a:p>
            <a:pPr lvl="3"/>
            <a:r>
              <a:rPr lang="vi-VN" noProof="1" smtClean="0"/>
              <a:t>Mức bốn</a:t>
            </a:r>
          </a:p>
          <a:p>
            <a:pPr lvl="4"/>
            <a:r>
              <a:rPr lang="vi-VN" noProof="1" smtClean="0"/>
              <a:t>Mức năm</a:t>
            </a:r>
            <a:endParaRPr lang="en-US" noProof="1"/>
          </a:p>
        </p:txBody>
      </p:sp>
      <p:sp>
        <p:nvSpPr>
          <p:cNvPr id="5" name="Nơi giữ chỗ cho Ngày tháng 3"/>
          <p:cNvSpPr>
            <a:spLocks noGrp="1"/>
          </p:cNvSpPr>
          <p:nvPr>
            <p:ph type="dt" sz="half" idx="10"/>
          </p:nvPr>
        </p:nvSpPr>
        <p:spPr/>
        <p:txBody>
          <a:bodyPr/>
          <a:lstStyle>
            <a:lvl1pPr>
              <a:defRPr/>
            </a:lvl1pPr>
          </a:lstStyle>
          <a:p>
            <a:pPr>
              <a:defRPr/>
            </a:pPr>
            <a:endParaRPr lang="en-US"/>
          </a:p>
        </p:txBody>
      </p:sp>
      <p:sp>
        <p:nvSpPr>
          <p:cNvPr id="6" name="Nơi giữ chỗ cho Chân trang 4"/>
          <p:cNvSpPr>
            <a:spLocks noGrp="1"/>
          </p:cNvSpPr>
          <p:nvPr>
            <p:ph type="ftr" sz="quarter" idx="11"/>
          </p:nvPr>
        </p:nvSpPr>
        <p:spPr/>
        <p:txBody>
          <a:bodyPr/>
          <a:lstStyle>
            <a:lvl1pPr>
              <a:defRPr/>
            </a:lvl1pPr>
          </a:lstStyle>
          <a:p>
            <a:pPr>
              <a:defRPr/>
            </a:pPr>
            <a:endParaRPr lang="en-US"/>
          </a:p>
        </p:txBody>
      </p:sp>
      <p:sp>
        <p:nvSpPr>
          <p:cNvPr id="7" name="Nơi giữ chỗ cho Số hiệu Bản chiếu 5"/>
          <p:cNvSpPr>
            <a:spLocks noGrp="1"/>
          </p:cNvSpPr>
          <p:nvPr>
            <p:ph type="sldNum" sz="quarter" idx="12"/>
          </p:nvPr>
        </p:nvSpPr>
        <p:spPr/>
        <p:txBody>
          <a:bodyPr/>
          <a:lstStyle>
            <a:lvl1pPr>
              <a:defRPr/>
            </a:lvl1pPr>
          </a:lstStyle>
          <a:p>
            <a:fld id="{63FCA83B-7FC8-469D-B4CC-6AA64A1983E3}" type="slidenum">
              <a:rPr lang="ar-SA"/>
              <a:pPr/>
              <a:t>‹#›</a:t>
            </a:fld>
            <a:endParaRPr lang="en-US"/>
          </a:p>
        </p:txBody>
      </p:sp>
    </p:spTree>
    <p:extLst>
      <p:ext uri="{BB962C8B-B14F-4D97-AF65-F5344CB8AC3E}">
        <p14:creationId xmlns:p14="http://schemas.microsoft.com/office/powerpoint/2010/main" val="132552652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hasCustomPrompt="1"/>
          </p:nvPr>
        </p:nvSpPr>
        <p:spPr/>
        <p:txBody>
          <a:bodyPr/>
          <a:lstStyle>
            <a:lvl1pPr>
              <a:defRPr/>
            </a:lvl1pPr>
          </a:lstStyle>
          <a:p>
            <a:r>
              <a:rPr lang="vi-VN" noProof="1" smtClean="0"/>
              <a:t>Bấm &amp; sửa kiểu tiêu đề</a:t>
            </a:r>
            <a:endParaRPr lang="en-US" noProof="1"/>
          </a:p>
        </p:txBody>
      </p:sp>
      <p:sp>
        <p:nvSpPr>
          <p:cNvPr id="3" name="Nơi giữ chỗ cho Văn bản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noProof="1" smtClean="0"/>
              <a:t>Bấm &amp; sửa kiểu tiêu đề</a:t>
            </a:r>
          </a:p>
        </p:txBody>
      </p:sp>
      <p:sp>
        <p:nvSpPr>
          <p:cNvPr id="4" name="Nơi giữ chỗ cho Nội dung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noProof="1" smtClean="0"/>
              <a:t>Bấm &amp; sửa kiểu tiêu đề</a:t>
            </a:r>
          </a:p>
          <a:p>
            <a:pPr lvl="1"/>
            <a:r>
              <a:rPr lang="vi-VN" noProof="1" smtClean="0"/>
              <a:t>Mức hai</a:t>
            </a:r>
          </a:p>
          <a:p>
            <a:pPr lvl="2"/>
            <a:r>
              <a:rPr lang="vi-VN" noProof="1" smtClean="0"/>
              <a:t>Mức ba</a:t>
            </a:r>
          </a:p>
          <a:p>
            <a:pPr lvl="3"/>
            <a:r>
              <a:rPr lang="vi-VN" noProof="1" smtClean="0"/>
              <a:t>Mức bốn</a:t>
            </a:r>
          </a:p>
          <a:p>
            <a:pPr lvl="4"/>
            <a:r>
              <a:rPr lang="vi-VN" noProof="1" smtClean="0"/>
              <a:t>Mức năm</a:t>
            </a:r>
            <a:endParaRPr lang="en-US" noProof="1"/>
          </a:p>
        </p:txBody>
      </p:sp>
      <p:sp>
        <p:nvSpPr>
          <p:cNvPr id="5" name="Nơi giữ chỗ cho Văn bản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noProof="1" smtClean="0"/>
              <a:t>Bấm &amp; sửa kiểu tiêu đề</a:t>
            </a:r>
          </a:p>
        </p:txBody>
      </p:sp>
      <p:sp>
        <p:nvSpPr>
          <p:cNvPr id="6" name="Nơi giữ chỗ cho Nội dung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noProof="1" smtClean="0"/>
              <a:t>Bấm &amp; sửa kiểu tiêu đề</a:t>
            </a:r>
          </a:p>
          <a:p>
            <a:pPr lvl="1"/>
            <a:r>
              <a:rPr lang="vi-VN" noProof="1" smtClean="0"/>
              <a:t>Mức hai</a:t>
            </a:r>
          </a:p>
          <a:p>
            <a:pPr lvl="2"/>
            <a:r>
              <a:rPr lang="vi-VN" noProof="1" smtClean="0"/>
              <a:t>Mức ba</a:t>
            </a:r>
          </a:p>
          <a:p>
            <a:pPr lvl="3"/>
            <a:r>
              <a:rPr lang="vi-VN" noProof="1" smtClean="0"/>
              <a:t>Mức bốn</a:t>
            </a:r>
          </a:p>
          <a:p>
            <a:pPr lvl="4"/>
            <a:r>
              <a:rPr lang="vi-VN" noProof="1" smtClean="0"/>
              <a:t>Mức năm</a:t>
            </a:r>
            <a:endParaRPr lang="en-US" noProof="1"/>
          </a:p>
        </p:txBody>
      </p:sp>
      <p:sp>
        <p:nvSpPr>
          <p:cNvPr id="7" name="Nơi giữ chỗ cho Ngày tháng 3"/>
          <p:cNvSpPr>
            <a:spLocks noGrp="1"/>
          </p:cNvSpPr>
          <p:nvPr>
            <p:ph type="dt" sz="half" idx="10"/>
          </p:nvPr>
        </p:nvSpPr>
        <p:spPr/>
        <p:txBody>
          <a:bodyPr/>
          <a:lstStyle>
            <a:lvl1pPr>
              <a:defRPr/>
            </a:lvl1pPr>
          </a:lstStyle>
          <a:p>
            <a:pPr>
              <a:defRPr/>
            </a:pPr>
            <a:endParaRPr lang="en-US"/>
          </a:p>
        </p:txBody>
      </p:sp>
      <p:sp>
        <p:nvSpPr>
          <p:cNvPr id="8" name="Nơi giữ chỗ cho Chân trang 4"/>
          <p:cNvSpPr>
            <a:spLocks noGrp="1"/>
          </p:cNvSpPr>
          <p:nvPr>
            <p:ph type="ftr" sz="quarter" idx="11"/>
          </p:nvPr>
        </p:nvSpPr>
        <p:spPr/>
        <p:txBody>
          <a:bodyPr/>
          <a:lstStyle>
            <a:lvl1pPr>
              <a:defRPr/>
            </a:lvl1pPr>
          </a:lstStyle>
          <a:p>
            <a:pPr>
              <a:defRPr/>
            </a:pPr>
            <a:endParaRPr lang="en-US"/>
          </a:p>
        </p:txBody>
      </p:sp>
      <p:sp>
        <p:nvSpPr>
          <p:cNvPr id="9" name="Nơi giữ chỗ cho Số hiệu Bản chiếu 5"/>
          <p:cNvSpPr>
            <a:spLocks noGrp="1"/>
          </p:cNvSpPr>
          <p:nvPr>
            <p:ph type="sldNum" sz="quarter" idx="12"/>
          </p:nvPr>
        </p:nvSpPr>
        <p:spPr/>
        <p:txBody>
          <a:bodyPr/>
          <a:lstStyle>
            <a:lvl1pPr>
              <a:defRPr/>
            </a:lvl1pPr>
          </a:lstStyle>
          <a:p>
            <a:fld id="{8CE3230B-20E1-4AAC-897C-4DA1E2C9B9D2}" type="slidenum">
              <a:rPr lang="ar-SA"/>
              <a:pPr/>
              <a:t>‹#›</a:t>
            </a:fld>
            <a:endParaRPr lang="en-US"/>
          </a:p>
        </p:txBody>
      </p:sp>
    </p:spTree>
    <p:extLst>
      <p:ext uri="{BB962C8B-B14F-4D97-AF65-F5344CB8AC3E}">
        <p14:creationId xmlns:p14="http://schemas.microsoft.com/office/powerpoint/2010/main" val="1814514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noProof="1" smtClean="0"/>
              <a:t>Click to edit Master title style</a:t>
            </a:r>
            <a:endParaRPr lang="en-US" noProof="1"/>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noProof="1"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fld id="{71AF9507-386F-487E-B336-A70A598A6E39}" type="slidenum">
              <a:rPr lang="ar-SA"/>
              <a:pPr/>
              <a:t>‹#›</a:t>
            </a:fld>
            <a:endParaRPr lang="en-US">
              <a:latin typeface="VNI-Avo" pitchFamily="2" charset="0"/>
            </a:endParaRPr>
          </a:p>
        </p:txBody>
      </p:sp>
    </p:spTree>
    <p:extLst>
      <p:ext uri="{BB962C8B-B14F-4D97-AF65-F5344CB8AC3E}">
        <p14:creationId xmlns:p14="http://schemas.microsoft.com/office/powerpoint/2010/main" val="418528307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hasCustomPrompt="1"/>
          </p:nvPr>
        </p:nvSpPr>
        <p:spPr/>
        <p:txBody>
          <a:bodyPr/>
          <a:lstStyle/>
          <a:p>
            <a:r>
              <a:rPr lang="vi-VN" noProof="1" smtClean="0"/>
              <a:t>Bấm &amp; sửa kiểu tiêu đề</a:t>
            </a:r>
            <a:endParaRPr lang="en-US" noProof="1"/>
          </a:p>
        </p:txBody>
      </p:sp>
      <p:sp>
        <p:nvSpPr>
          <p:cNvPr id="3" name="Nơi giữ chỗ cho Ngày tháng 3"/>
          <p:cNvSpPr>
            <a:spLocks noGrp="1"/>
          </p:cNvSpPr>
          <p:nvPr>
            <p:ph type="dt" sz="half" idx="10"/>
          </p:nvPr>
        </p:nvSpPr>
        <p:spPr/>
        <p:txBody>
          <a:bodyPr/>
          <a:lstStyle>
            <a:lvl1pPr>
              <a:defRPr/>
            </a:lvl1pPr>
          </a:lstStyle>
          <a:p>
            <a:pPr>
              <a:defRPr/>
            </a:pPr>
            <a:endParaRPr lang="en-US"/>
          </a:p>
        </p:txBody>
      </p:sp>
      <p:sp>
        <p:nvSpPr>
          <p:cNvPr id="4" name="Nơi giữ chỗ cho Chân trang 4"/>
          <p:cNvSpPr>
            <a:spLocks noGrp="1"/>
          </p:cNvSpPr>
          <p:nvPr>
            <p:ph type="ftr" sz="quarter" idx="11"/>
          </p:nvPr>
        </p:nvSpPr>
        <p:spPr/>
        <p:txBody>
          <a:bodyPr/>
          <a:lstStyle>
            <a:lvl1pPr>
              <a:defRPr/>
            </a:lvl1pPr>
          </a:lstStyle>
          <a:p>
            <a:pPr>
              <a:defRPr/>
            </a:pPr>
            <a:endParaRPr lang="en-US"/>
          </a:p>
        </p:txBody>
      </p:sp>
      <p:sp>
        <p:nvSpPr>
          <p:cNvPr id="5" name="Nơi giữ chỗ cho Số hiệu Bản chiếu 5"/>
          <p:cNvSpPr>
            <a:spLocks noGrp="1"/>
          </p:cNvSpPr>
          <p:nvPr>
            <p:ph type="sldNum" sz="quarter" idx="12"/>
          </p:nvPr>
        </p:nvSpPr>
        <p:spPr/>
        <p:txBody>
          <a:bodyPr/>
          <a:lstStyle>
            <a:lvl1pPr>
              <a:defRPr/>
            </a:lvl1pPr>
          </a:lstStyle>
          <a:p>
            <a:fld id="{C975BFF5-3E03-484A-ABF0-55F7DEDDFE06}" type="slidenum">
              <a:rPr lang="ar-SA"/>
              <a:pPr/>
              <a:t>‹#›</a:t>
            </a:fld>
            <a:endParaRPr lang="en-US"/>
          </a:p>
        </p:txBody>
      </p:sp>
    </p:spTree>
    <p:extLst>
      <p:ext uri="{BB962C8B-B14F-4D97-AF65-F5344CB8AC3E}">
        <p14:creationId xmlns:p14="http://schemas.microsoft.com/office/powerpoint/2010/main" val="413298468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Nơi giữ chỗ cho Ngày tháng 3"/>
          <p:cNvSpPr>
            <a:spLocks noGrp="1"/>
          </p:cNvSpPr>
          <p:nvPr>
            <p:ph type="dt" sz="half" idx="10"/>
          </p:nvPr>
        </p:nvSpPr>
        <p:spPr/>
        <p:txBody>
          <a:bodyPr/>
          <a:lstStyle>
            <a:lvl1pPr>
              <a:defRPr/>
            </a:lvl1pPr>
          </a:lstStyle>
          <a:p>
            <a:pPr>
              <a:defRPr/>
            </a:pPr>
            <a:endParaRPr lang="en-US"/>
          </a:p>
        </p:txBody>
      </p:sp>
      <p:sp>
        <p:nvSpPr>
          <p:cNvPr id="3" name="Nơi giữ chỗ cho Chân trang 4"/>
          <p:cNvSpPr>
            <a:spLocks noGrp="1"/>
          </p:cNvSpPr>
          <p:nvPr>
            <p:ph type="ftr" sz="quarter" idx="11"/>
          </p:nvPr>
        </p:nvSpPr>
        <p:spPr/>
        <p:txBody>
          <a:bodyPr/>
          <a:lstStyle>
            <a:lvl1pPr>
              <a:defRPr/>
            </a:lvl1pPr>
          </a:lstStyle>
          <a:p>
            <a:pPr>
              <a:defRPr/>
            </a:pPr>
            <a:endParaRPr lang="en-US"/>
          </a:p>
        </p:txBody>
      </p:sp>
      <p:sp>
        <p:nvSpPr>
          <p:cNvPr id="4" name="Nơi giữ chỗ cho Số hiệu Bản chiếu 5"/>
          <p:cNvSpPr>
            <a:spLocks noGrp="1"/>
          </p:cNvSpPr>
          <p:nvPr>
            <p:ph type="sldNum" sz="quarter" idx="12"/>
          </p:nvPr>
        </p:nvSpPr>
        <p:spPr/>
        <p:txBody>
          <a:bodyPr/>
          <a:lstStyle>
            <a:lvl1pPr>
              <a:defRPr/>
            </a:lvl1pPr>
          </a:lstStyle>
          <a:p>
            <a:fld id="{791A4AAF-BFAD-4047-89BD-98FF6539703D}" type="slidenum">
              <a:rPr lang="ar-SA"/>
              <a:pPr/>
              <a:t>‹#›</a:t>
            </a:fld>
            <a:endParaRPr lang="en-US"/>
          </a:p>
        </p:txBody>
      </p:sp>
    </p:spTree>
    <p:extLst>
      <p:ext uri="{BB962C8B-B14F-4D97-AF65-F5344CB8AC3E}">
        <p14:creationId xmlns:p14="http://schemas.microsoft.com/office/powerpoint/2010/main" val="16411165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hasCustomPrompt="1"/>
          </p:nvPr>
        </p:nvSpPr>
        <p:spPr>
          <a:xfrm>
            <a:off x="457200" y="273050"/>
            <a:ext cx="3008313" cy="1162050"/>
          </a:xfrm>
        </p:spPr>
        <p:txBody>
          <a:bodyPr anchor="b"/>
          <a:lstStyle>
            <a:lvl1pPr algn="l">
              <a:defRPr sz="2000" b="1"/>
            </a:lvl1pPr>
          </a:lstStyle>
          <a:p>
            <a:r>
              <a:rPr lang="vi-VN" noProof="1" smtClean="0"/>
              <a:t>Bấm &amp; sửa kiểu tiêu đề</a:t>
            </a:r>
            <a:endParaRPr lang="en-US" noProof="1"/>
          </a:p>
        </p:txBody>
      </p:sp>
      <p:sp>
        <p:nvSpPr>
          <p:cNvPr id="3" name="Nơi giữ chỗ cho Nội dung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noProof="1" smtClean="0"/>
              <a:t>Bấm &amp; sửa kiểu tiêu đề</a:t>
            </a:r>
          </a:p>
          <a:p>
            <a:pPr lvl="1"/>
            <a:r>
              <a:rPr lang="vi-VN" noProof="1" smtClean="0"/>
              <a:t>Mức hai</a:t>
            </a:r>
          </a:p>
          <a:p>
            <a:pPr lvl="2"/>
            <a:r>
              <a:rPr lang="vi-VN" noProof="1" smtClean="0"/>
              <a:t>Mức ba</a:t>
            </a:r>
          </a:p>
          <a:p>
            <a:pPr lvl="3"/>
            <a:r>
              <a:rPr lang="vi-VN" noProof="1" smtClean="0"/>
              <a:t>Mức bốn</a:t>
            </a:r>
          </a:p>
          <a:p>
            <a:pPr lvl="4"/>
            <a:r>
              <a:rPr lang="vi-VN" noProof="1" smtClean="0"/>
              <a:t>Mức năm</a:t>
            </a:r>
            <a:endParaRPr lang="en-US" noProof="1"/>
          </a:p>
        </p:txBody>
      </p:sp>
      <p:sp>
        <p:nvSpPr>
          <p:cNvPr id="4" name="Nơi giữ chỗ cho Văn bản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noProof="1" smtClean="0"/>
              <a:t>Bấm &amp; sửa kiểu tiêu đề</a:t>
            </a:r>
          </a:p>
        </p:txBody>
      </p:sp>
      <p:sp>
        <p:nvSpPr>
          <p:cNvPr id="5" name="Nơi giữ chỗ cho Ngày tháng 3"/>
          <p:cNvSpPr>
            <a:spLocks noGrp="1"/>
          </p:cNvSpPr>
          <p:nvPr>
            <p:ph type="dt" sz="half" idx="10"/>
          </p:nvPr>
        </p:nvSpPr>
        <p:spPr/>
        <p:txBody>
          <a:bodyPr/>
          <a:lstStyle>
            <a:lvl1pPr>
              <a:defRPr/>
            </a:lvl1pPr>
          </a:lstStyle>
          <a:p>
            <a:pPr>
              <a:defRPr/>
            </a:pPr>
            <a:endParaRPr lang="en-US"/>
          </a:p>
        </p:txBody>
      </p:sp>
      <p:sp>
        <p:nvSpPr>
          <p:cNvPr id="6" name="Nơi giữ chỗ cho Chân trang 4"/>
          <p:cNvSpPr>
            <a:spLocks noGrp="1"/>
          </p:cNvSpPr>
          <p:nvPr>
            <p:ph type="ftr" sz="quarter" idx="11"/>
          </p:nvPr>
        </p:nvSpPr>
        <p:spPr/>
        <p:txBody>
          <a:bodyPr/>
          <a:lstStyle>
            <a:lvl1pPr>
              <a:defRPr/>
            </a:lvl1pPr>
          </a:lstStyle>
          <a:p>
            <a:pPr>
              <a:defRPr/>
            </a:pPr>
            <a:endParaRPr lang="en-US"/>
          </a:p>
        </p:txBody>
      </p:sp>
      <p:sp>
        <p:nvSpPr>
          <p:cNvPr id="7" name="Nơi giữ chỗ cho Số hiệu Bản chiếu 5"/>
          <p:cNvSpPr>
            <a:spLocks noGrp="1"/>
          </p:cNvSpPr>
          <p:nvPr>
            <p:ph type="sldNum" sz="quarter" idx="12"/>
          </p:nvPr>
        </p:nvSpPr>
        <p:spPr/>
        <p:txBody>
          <a:bodyPr/>
          <a:lstStyle>
            <a:lvl1pPr>
              <a:defRPr/>
            </a:lvl1pPr>
          </a:lstStyle>
          <a:p>
            <a:fld id="{34C9DE5C-8A0F-4CAA-9A9F-CE24C935F18E}" type="slidenum">
              <a:rPr lang="ar-SA"/>
              <a:pPr/>
              <a:t>‹#›</a:t>
            </a:fld>
            <a:endParaRPr lang="en-US"/>
          </a:p>
        </p:txBody>
      </p:sp>
    </p:spTree>
    <p:extLst>
      <p:ext uri="{BB962C8B-B14F-4D97-AF65-F5344CB8AC3E}">
        <p14:creationId xmlns:p14="http://schemas.microsoft.com/office/powerpoint/2010/main" val="60679260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hasCustomPrompt="1"/>
          </p:nvPr>
        </p:nvSpPr>
        <p:spPr>
          <a:xfrm>
            <a:off x="1792288" y="4800600"/>
            <a:ext cx="5486400" cy="566738"/>
          </a:xfrm>
        </p:spPr>
        <p:txBody>
          <a:bodyPr anchor="b"/>
          <a:lstStyle>
            <a:lvl1pPr algn="l">
              <a:defRPr sz="2000" b="1"/>
            </a:lvl1pPr>
          </a:lstStyle>
          <a:p>
            <a:r>
              <a:rPr lang="vi-VN" noProof="1" smtClean="0"/>
              <a:t>Bấm &amp; sửa kiểu tiêu đề</a:t>
            </a:r>
            <a:endParaRPr lang="en-US" noProof="1"/>
          </a:p>
        </p:txBody>
      </p:sp>
      <p:sp>
        <p:nvSpPr>
          <p:cNvPr id="3" name="Nơi giữ chỗ cho Hình ảnh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Nơi giữ chỗ cho Văn bản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noProof="1" smtClean="0"/>
              <a:t>Bấm &amp; sửa kiểu tiêu đề</a:t>
            </a:r>
          </a:p>
        </p:txBody>
      </p:sp>
      <p:sp>
        <p:nvSpPr>
          <p:cNvPr id="5" name="Nơi giữ chỗ cho Ngày tháng 3"/>
          <p:cNvSpPr>
            <a:spLocks noGrp="1"/>
          </p:cNvSpPr>
          <p:nvPr>
            <p:ph type="dt" sz="half" idx="10"/>
          </p:nvPr>
        </p:nvSpPr>
        <p:spPr/>
        <p:txBody>
          <a:bodyPr/>
          <a:lstStyle>
            <a:lvl1pPr>
              <a:defRPr/>
            </a:lvl1pPr>
          </a:lstStyle>
          <a:p>
            <a:pPr>
              <a:defRPr/>
            </a:pPr>
            <a:endParaRPr lang="en-US"/>
          </a:p>
        </p:txBody>
      </p:sp>
      <p:sp>
        <p:nvSpPr>
          <p:cNvPr id="6" name="Nơi giữ chỗ cho Chân trang 4"/>
          <p:cNvSpPr>
            <a:spLocks noGrp="1"/>
          </p:cNvSpPr>
          <p:nvPr>
            <p:ph type="ftr" sz="quarter" idx="11"/>
          </p:nvPr>
        </p:nvSpPr>
        <p:spPr/>
        <p:txBody>
          <a:bodyPr/>
          <a:lstStyle>
            <a:lvl1pPr>
              <a:defRPr/>
            </a:lvl1pPr>
          </a:lstStyle>
          <a:p>
            <a:pPr>
              <a:defRPr/>
            </a:pPr>
            <a:endParaRPr lang="en-US"/>
          </a:p>
        </p:txBody>
      </p:sp>
      <p:sp>
        <p:nvSpPr>
          <p:cNvPr id="7" name="Nơi giữ chỗ cho Số hiệu Bản chiếu 5"/>
          <p:cNvSpPr>
            <a:spLocks noGrp="1"/>
          </p:cNvSpPr>
          <p:nvPr>
            <p:ph type="sldNum" sz="quarter" idx="12"/>
          </p:nvPr>
        </p:nvSpPr>
        <p:spPr/>
        <p:txBody>
          <a:bodyPr/>
          <a:lstStyle>
            <a:lvl1pPr>
              <a:defRPr/>
            </a:lvl1pPr>
          </a:lstStyle>
          <a:p>
            <a:fld id="{3A64B559-19EF-4C0E-9696-8408B65BF4C1}" type="slidenum">
              <a:rPr lang="ar-SA"/>
              <a:pPr/>
              <a:t>‹#›</a:t>
            </a:fld>
            <a:endParaRPr lang="en-US"/>
          </a:p>
        </p:txBody>
      </p:sp>
    </p:spTree>
    <p:extLst>
      <p:ext uri="{BB962C8B-B14F-4D97-AF65-F5344CB8AC3E}">
        <p14:creationId xmlns:p14="http://schemas.microsoft.com/office/powerpoint/2010/main" val="155519421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hasCustomPrompt="1"/>
          </p:nvPr>
        </p:nvSpPr>
        <p:spPr/>
        <p:txBody>
          <a:bodyPr/>
          <a:lstStyle/>
          <a:p>
            <a:r>
              <a:rPr lang="vi-VN" noProof="1" smtClean="0"/>
              <a:t>Bấm &amp; sửa kiểu tiêu đề</a:t>
            </a:r>
            <a:endParaRPr lang="en-US" noProof="1"/>
          </a:p>
        </p:txBody>
      </p:sp>
      <p:sp>
        <p:nvSpPr>
          <p:cNvPr id="3" name="Nơi giữ chỗ cho Văn bản Dọc 2"/>
          <p:cNvSpPr>
            <a:spLocks noGrp="1"/>
          </p:cNvSpPr>
          <p:nvPr>
            <p:ph type="body" orient="vert" idx="1" hasCustomPrompt="1"/>
          </p:nvPr>
        </p:nvSpPr>
        <p:spPr/>
        <p:txBody>
          <a:bodyPr vert="eaVert"/>
          <a:lstStyle/>
          <a:p>
            <a:pPr lvl="0"/>
            <a:r>
              <a:rPr lang="vi-VN" noProof="1" smtClean="0"/>
              <a:t>Bấm &amp; sửa kiểu tiêu đề</a:t>
            </a:r>
          </a:p>
          <a:p>
            <a:pPr lvl="1"/>
            <a:r>
              <a:rPr lang="vi-VN" noProof="1" smtClean="0"/>
              <a:t>Mức hai</a:t>
            </a:r>
          </a:p>
          <a:p>
            <a:pPr lvl="2"/>
            <a:r>
              <a:rPr lang="vi-VN" noProof="1" smtClean="0"/>
              <a:t>Mức ba</a:t>
            </a:r>
          </a:p>
          <a:p>
            <a:pPr lvl="3"/>
            <a:r>
              <a:rPr lang="vi-VN" noProof="1" smtClean="0"/>
              <a:t>Mức bốn</a:t>
            </a:r>
          </a:p>
          <a:p>
            <a:pPr lvl="4"/>
            <a:r>
              <a:rPr lang="vi-VN" noProof="1" smtClean="0"/>
              <a:t>Mức năm</a:t>
            </a:r>
            <a:endParaRPr lang="en-US" noProof="1"/>
          </a:p>
        </p:txBody>
      </p:sp>
      <p:sp>
        <p:nvSpPr>
          <p:cNvPr id="4" name="Nơi giữ chỗ cho Ngày tháng 3"/>
          <p:cNvSpPr>
            <a:spLocks noGrp="1"/>
          </p:cNvSpPr>
          <p:nvPr>
            <p:ph type="dt" sz="half" idx="10"/>
          </p:nvPr>
        </p:nvSpPr>
        <p:spPr/>
        <p:txBody>
          <a:bodyPr/>
          <a:lstStyle>
            <a:lvl1pPr>
              <a:defRPr/>
            </a:lvl1pPr>
          </a:lstStyle>
          <a:p>
            <a:pPr>
              <a:defRPr/>
            </a:pPr>
            <a:endParaRPr lang="en-US"/>
          </a:p>
        </p:txBody>
      </p:sp>
      <p:sp>
        <p:nvSpPr>
          <p:cNvPr id="5" name="Nơi giữ chỗ cho Chân trang 4"/>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5"/>
          <p:cNvSpPr>
            <a:spLocks noGrp="1"/>
          </p:cNvSpPr>
          <p:nvPr>
            <p:ph type="sldNum" sz="quarter" idx="12"/>
          </p:nvPr>
        </p:nvSpPr>
        <p:spPr/>
        <p:txBody>
          <a:bodyPr/>
          <a:lstStyle>
            <a:lvl1pPr>
              <a:defRPr/>
            </a:lvl1pPr>
          </a:lstStyle>
          <a:p>
            <a:fld id="{298A138B-319C-4A13-A8A6-24331EFEC225}" type="slidenum">
              <a:rPr lang="ar-SA"/>
              <a:pPr/>
              <a:t>‹#›</a:t>
            </a:fld>
            <a:endParaRPr lang="en-US"/>
          </a:p>
        </p:txBody>
      </p:sp>
    </p:spTree>
    <p:extLst>
      <p:ext uri="{BB962C8B-B14F-4D97-AF65-F5344CB8AC3E}">
        <p14:creationId xmlns:p14="http://schemas.microsoft.com/office/powerpoint/2010/main" val="376598461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hasCustomPrompt="1"/>
          </p:nvPr>
        </p:nvSpPr>
        <p:spPr>
          <a:xfrm>
            <a:off x="6629400" y="274638"/>
            <a:ext cx="2057400" cy="5851525"/>
          </a:xfrm>
        </p:spPr>
        <p:txBody>
          <a:bodyPr vert="eaVert"/>
          <a:lstStyle/>
          <a:p>
            <a:r>
              <a:rPr lang="vi-VN" noProof="1" smtClean="0"/>
              <a:t>Bấm &amp; sửa kiểu tiêu đề</a:t>
            </a:r>
            <a:endParaRPr lang="en-US" noProof="1"/>
          </a:p>
        </p:txBody>
      </p:sp>
      <p:sp>
        <p:nvSpPr>
          <p:cNvPr id="3" name="Nơi giữ chỗ cho Văn bản Dọc 2"/>
          <p:cNvSpPr>
            <a:spLocks noGrp="1"/>
          </p:cNvSpPr>
          <p:nvPr>
            <p:ph type="body" orient="vert" idx="1" hasCustomPrompt="1"/>
          </p:nvPr>
        </p:nvSpPr>
        <p:spPr>
          <a:xfrm>
            <a:off x="457200" y="274638"/>
            <a:ext cx="6019800" cy="5851525"/>
          </a:xfrm>
        </p:spPr>
        <p:txBody>
          <a:bodyPr vert="eaVert"/>
          <a:lstStyle/>
          <a:p>
            <a:pPr lvl="0"/>
            <a:r>
              <a:rPr lang="vi-VN" noProof="1" smtClean="0"/>
              <a:t>Bấm &amp; sửa kiểu tiêu đề</a:t>
            </a:r>
          </a:p>
          <a:p>
            <a:pPr lvl="1"/>
            <a:r>
              <a:rPr lang="vi-VN" noProof="1" smtClean="0"/>
              <a:t>Mức hai</a:t>
            </a:r>
          </a:p>
          <a:p>
            <a:pPr lvl="2"/>
            <a:r>
              <a:rPr lang="vi-VN" noProof="1" smtClean="0"/>
              <a:t>Mức ba</a:t>
            </a:r>
          </a:p>
          <a:p>
            <a:pPr lvl="3"/>
            <a:r>
              <a:rPr lang="vi-VN" noProof="1" smtClean="0"/>
              <a:t>Mức bốn</a:t>
            </a:r>
          </a:p>
          <a:p>
            <a:pPr lvl="4"/>
            <a:r>
              <a:rPr lang="vi-VN" noProof="1" smtClean="0"/>
              <a:t>Mức năm</a:t>
            </a:r>
            <a:endParaRPr lang="en-US" noProof="1"/>
          </a:p>
        </p:txBody>
      </p:sp>
      <p:sp>
        <p:nvSpPr>
          <p:cNvPr id="4" name="Nơi giữ chỗ cho Ngày tháng 3"/>
          <p:cNvSpPr>
            <a:spLocks noGrp="1"/>
          </p:cNvSpPr>
          <p:nvPr>
            <p:ph type="dt" sz="half" idx="10"/>
          </p:nvPr>
        </p:nvSpPr>
        <p:spPr/>
        <p:txBody>
          <a:bodyPr/>
          <a:lstStyle>
            <a:lvl1pPr>
              <a:defRPr/>
            </a:lvl1pPr>
          </a:lstStyle>
          <a:p>
            <a:pPr>
              <a:defRPr/>
            </a:pPr>
            <a:endParaRPr lang="en-US"/>
          </a:p>
        </p:txBody>
      </p:sp>
      <p:sp>
        <p:nvSpPr>
          <p:cNvPr id="5" name="Nơi giữ chỗ cho Chân trang 4"/>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5"/>
          <p:cNvSpPr>
            <a:spLocks noGrp="1"/>
          </p:cNvSpPr>
          <p:nvPr>
            <p:ph type="sldNum" sz="quarter" idx="12"/>
          </p:nvPr>
        </p:nvSpPr>
        <p:spPr/>
        <p:txBody>
          <a:bodyPr/>
          <a:lstStyle>
            <a:lvl1pPr>
              <a:defRPr/>
            </a:lvl1pPr>
          </a:lstStyle>
          <a:p>
            <a:fld id="{F567A3EC-DB8E-4271-80E1-A0E6C0CE3077}" type="slidenum">
              <a:rPr lang="ar-SA"/>
              <a:pPr/>
              <a:t>‹#›</a:t>
            </a:fld>
            <a:endParaRPr lang="en-US"/>
          </a:p>
        </p:txBody>
      </p:sp>
    </p:spTree>
    <p:extLst>
      <p:ext uri="{BB962C8B-B14F-4D97-AF65-F5344CB8AC3E}">
        <p14:creationId xmlns:p14="http://schemas.microsoft.com/office/powerpoint/2010/main" val="211949014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noProof="1" smtClean="0"/>
              <a:t>Click to edit Master title style</a:t>
            </a:r>
            <a:endParaRPr lang="en-US" noProof="1"/>
          </a:p>
        </p:txBody>
      </p:sp>
      <p:sp>
        <p:nvSpPr>
          <p:cNvPr id="3" name="Content Placeholder 2"/>
          <p:cNvSpPr>
            <a:spLocks noGrp="1"/>
          </p:cNvSpPr>
          <p:nvPr>
            <p:ph sz="half" idx="1"/>
          </p:nvPr>
        </p:nvSpPr>
        <p:spPr>
          <a:xfrm>
            <a:off x="457200" y="1981200"/>
            <a:ext cx="8229600" cy="1866900"/>
          </a:xfrm>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4" name="Text Placeholder 3"/>
          <p:cNvSpPr>
            <a:spLocks noGrp="1"/>
          </p:cNvSpPr>
          <p:nvPr>
            <p:ph type="body" sz="half" idx="2"/>
          </p:nvPr>
        </p:nvSpPr>
        <p:spPr>
          <a:xfrm>
            <a:off x="457200" y="4000500"/>
            <a:ext cx="8229600" cy="1866900"/>
          </a:xfrm>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5" name="Nơi giữ chỗ cho Ngày tháng 3"/>
          <p:cNvSpPr>
            <a:spLocks noGrp="1"/>
          </p:cNvSpPr>
          <p:nvPr>
            <p:ph type="dt" sz="half" idx="10"/>
          </p:nvPr>
        </p:nvSpPr>
        <p:spPr/>
        <p:txBody>
          <a:bodyPr/>
          <a:lstStyle>
            <a:lvl1pPr>
              <a:defRPr/>
            </a:lvl1pPr>
          </a:lstStyle>
          <a:p>
            <a:pPr>
              <a:defRPr/>
            </a:pPr>
            <a:endParaRPr lang="en-US"/>
          </a:p>
        </p:txBody>
      </p:sp>
      <p:sp>
        <p:nvSpPr>
          <p:cNvPr id="6" name="Nơi giữ chỗ cho Chân trang 4"/>
          <p:cNvSpPr>
            <a:spLocks noGrp="1"/>
          </p:cNvSpPr>
          <p:nvPr>
            <p:ph type="ftr" sz="quarter" idx="11"/>
          </p:nvPr>
        </p:nvSpPr>
        <p:spPr/>
        <p:txBody>
          <a:bodyPr/>
          <a:lstStyle>
            <a:lvl1pPr>
              <a:defRPr/>
            </a:lvl1pPr>
          </a:lstStyle>
          <a:p>
            <a:pPr>
              <a:defRPr/>
            </a:pPr>
            <a:endParaRPr lang="en-US"/>
          </a:p>
        </p:txBody>
      </p:sp>
      <p:sp>
        <p:nvSpPr>
          <p:cNvPr id="7" name="Nơi giữ chỗ cho Số hiệu Bản chiếu 5"/>
          <p:cNvSpPr>
            <a:spLocks noGrp="1"/>
          </p:cNvSpPr>
          <p:nvPr>
            <p:ph type="sldNum" sz="quarter" idx="12"/>
          </p:nvPr>
        </p:nvSpPr>
        <p:spPr/>
        <p:txBody>
          <a:bodyPr/>
          <a:lstStyle>
            <a:lvl1pPr>
              <a:defRPr/>
            </a:lvl1pPr>
          </a:lstStyle>
          <a:p>
            <a:fld id="{82662902-84F9-4A1C-A1C3-B9CE85842129}" type="slidenum">
              <a:rPr lang="ar-SA"/>
              <a:pPr/>
              <a:t>‹#›</a:t>
            </a:fld>
            <a:endParaRPr lang="en-US"/>
          </a:p>
        </p:txBody>
      </p:sp>
    </p:spTree>
    <p:extLst>
      <p:ext uri="{BB962C8B-B14F-4D97-AF65-F5344CB8AC3E}">
        <p14:creationId xmlns:p14="http://schemas.microsoft.com/office/powerpoint/2010/main" val="176628990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195263" y="228600"/>
            <a:ext cx="8015287" cy="914400"/>
          </a:xfrm>
        </p:spPr>
        <p:txBody>
          <a:bodyPr/>
          <a:lstStyle/>
          <a:p>
            <a:r>
              <a:rPr lang="en-US" noProof="1" smtClean="0"/>
              <a:t>Click to edit Master title style</a:t>
            </a:r>
            <a:endParaRPr lang="en-US" noProof="1"/>
          </a:p>
        </p:txBody>
      </p:sp>
      <p:sp>
        <p:nvSpPr>
          <p:cNvPr id="3" name="Content Placeholder 2"/>
          <p:cNvSpPr>
            <a:spLocks noGrp="1"/>
          </p:cNvSpPr>
          <p:nvPr>
            <p:ph sz="quarter" idx="1"/>
          </p:nvPr>
        </p:nvSpPr>
        <p:spPr>
          <a:xfrm>
            <a:off x="609600" y="1600200"/>
            <a:ext cx="3886200" cy="2133600"/>
          </a:xfrm>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4" name="Content Placeholder 3"/>
          <p:cNvSpPr>
            <a:spLocks noGrp="1"/>
          </p:cNvSpPr>
          <p:nvPr>
            <p:ph sz="quarter" idx="2"/>
          </p:nvPr>
        </p:nvSpPr>
        <p:spPr>
          <a:xfrm>
            <a:off x="4648200" y="1600200"/>
            <a:ext cx="3886200" cy="2133600"/>
          </a:xfrm>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5" name="Content Placeholder 4"/>
          <p:cNvSpPr>
            <a:spLocks noGrp="1"/>
          </p:cNvSpPr>
          <p:nvPr>
            <p:ph sz="quarter" idx="3"/>
          </p:nvPr>
        </p:nvSpPr>
        <p:spPr>
          <a:xfrm>
            <a:off x="609600" y="3886200"/>
            <a:ext cx="3886200" cy="2133600"/>
          </a:xfrm>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6" name="Content Placeholder 5"/>
          <p:cNvSpPr>
            <a:spLocks noGrp="1"/>
          </p:cNvSpPr>
          <p:nvPr>
            <p:ph sz="quarter" idx="4"/>
          </p:nvPr>
        </p:nvSpPr>
        <p:spPr>
          <a:xfrm>
            <a:off x="4648200" y="3886200"/>
            <a:ext cx="3886200" cy="2133600"/>
          </a:xfrm>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7" name="Nơi giữ chỗ cho Ngày tháng 3"/>
          <p:cNvSpPr>
            <a:spLocks noGrp="1"/>
          </p:cNvSpPr>
          <p:nvPr>
            <p:ph type="dt" sz="half" idx="10"/>
          </p:nvPr>
        </p:nvSpPr>
        <p:spPr/>
        <p:txBody>
          <a:bodyPr/>
          <a:lstStyle>
            <a:lvl1pPr>
              <a:defRPr/>
            </a:lvl1pPr>
          </a:lstStyle>
          <a:p>
            <a:pPr>
              <a:defRPr/>
            </a:pPr>
            <a:endParaRPr lang="en-US"/>
          </a:p>
        </p:txBody>
      </p:sp>
      <p:sp>
        <p:nvSpPr>
          <p:cNvPr id="8" name="Nơi giữ chỗ cho Chân trang 4"/>
          <p:cNvSpPr>
            <a:spLocks noGrp="1"/>
          </p:cNvSpPr>
          <p:nvPr>
            <p:ph type="ftr" sz="quarter" idx="11"/>
          </p:nvPr>
        </p:nvSpPr>
        <p:spPr/>
        <p:txBody>
          <a:bodyPr/>
          <a:lstStyle>
            <a:lvl1pPr>
              <a:defRPr/>
            </a:lvl1pPr>
          </a:lstStyle>
          <a:p>
            <a:pPr>
              <a:defRPr/>
            </a:pPr>
            <a:endParaRPr lang="en-US"/>
          </a:p>
        </p:txBody>
      </p:sp>
      <p:sp>
        <p:nvSpPr>
          <p:cNvPr id="9" name="Nơi giữ chỗ cho Số hiệu Bản chiếu 5"/>
          <p:cNvSpPr>
            <a:spLocks noGrp="1"/>
          </p:cNvSpPr>
          <p:nvPr>
            <p:ph type="sldNum" sz="quarter" idx="12"/>
          </p:nvPr>
        </p:nvSpPr>
        <p:spPr/>
        <p:txBody>
          <a:bodyPr/>
          <a:lstStyle>
            <a:lvl1pPr>
              <a:defRPr/>
            </a:lvl1pPr>
          </a:lstStyle>
          <a:p>
            <a:fld id="{20E62916-7377-4DB2-BD54-0B8039E705D4}" type="slidenum">
              <a:rPr lang="ar-SA"/>
              <a:pPr/>
              <a:t>‹#›</a:t>
            </a:fld>
            <a:endParaRPr lang="en-US"/>
          </a:p>
        </p:txBody>
      </p:sp>
    </p:spTree>
    <p:extLst>
      <p:ext uri="{BB962C8B-B14F-4D97-AF65-F5344CB8AC3E}">
        <p14:creationId xmlns:p14="http://schemas.microsoft.com/office/powerpoint/2010/main" val="341791121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êu đề 1"/>
          <p:cNvSpPr>
            <a:spLocks noGrp="1"/>
          </p:cNvSpPr>
          <p:nvPr>
            <p:ph type="ctrTitle" hasCustomPrompt="1"/>
          </p:nvPr>
        </p:nvSpPr>
        <p:spPr>
          <a:xfrm>
            <a:off x="685800" y="2130425"/>
            <a:ext cx="7772400" cy="1470025"/>
          </a:xfrm>
        </p:spPr>
        <p:txBody>
          <a:bodyPr/>
          <a:lstStyle/>
          <a:p>
            <a:r>
              <a:rPr lang="vi-VN" noProof="1" smtClean="0"/>
              <a:t>Bấm &amp; sửa kiểu tiêu đề</a:t>
            </a:r>
            <a:endParaRPr lang="en-US" noProof="1"/>
          </a:p>
        </p:txBody>
      </p:sp>
      <p:sp>
        <p:nvSpPr>
          <p:cNvPr id="3" name="Tiêu đề phụ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vi-VN" noProof="1" smtClean="0"/>
              <a:t>Bấm &amp; sửa kiểu phụ đề</a:t>
            </a:r>
            <a:endParaRPr lang="en-US" noProof="1"/>
          </a:p>
        </p:txBody>
      </p:sp>
      <p:sp>
        <p:nvSpPr>
          <p:cNvPr id="4" name="Nơi giữ chỗ cho Ngày tháng 3"/>
          <p:cNvSpPr>
            <a:spLocks noGrp="1"/>
          </p:cNvSpPr>
          <p:nvPr>
            <p:ph type="dt" sz="half" idx="10"/>
          </p:nvPr>
        </p:nvSpPr>
        <p:spPr/>
        <p:txBody>
          <a:bodyPr/>
          <a:lstStyle>
            <a:lvl1pPr>
              <a:defRPr/>
            </a:lvl1pPr>
          </a:lstStyle>
          <a:p>
            <a:pPr>
              <a:defRPr/>
            </a:pPr>
            <a:endParaRPr lang="en-US" altLang="en-US"/>
          </a:p>
        </p:txBody>
      </p:sp>
      <p:sp>
        <p:nvSpPr>
          <p:cNvPr id="5" name="Nơi giữ chỗ cho Chân trang 4"/>
          <p:cNvSpPr>
            <a:spLocks noGrp="1"/>
          </p:cNvSpPr>
          <p:nvPr>
            <p:ph type="ftr" sz="quarter" idx="11"/>
          </p:nvPr>
        </p:nvSpPr>
        <p:spPr/>
        <p:txBody>
          <a:bodyPr/>
          <a:lstStyle>
            <a:lvl1pPr>
              <a:defRPr/>
            </a:lvl1pPr>
          </a:lstStyle>
          <a:p>
            <a:pPr>
              <a:defRPr/>
            </a:pPr>
            <a:endParaRPr lang="en-US" altLang="en-US"/>
          </a:p>
        </p:txBody>
      </p:sp>
      <p:sp>
        <p:nvSpPr>
          <p:cNvPr id="6" name="Nơi giữ chỗ cho Số hiệu Bản chiếu 5"/>
          <p:cNvSpPr>
            <a:spLocks noGrp="1"/>
          </p:cNvSpPr>
          <p:nvPr>
            <p:ph type="sldNum" sz="quarter" idx="12"/>
          </p:nvPr>
        </p:nvSpPr>
        <p:spPr/>
        <p:txBody>
          <a:bodyPr/>
          <a:lstStyle>
            <a:lvl1pPr>
              <a:defRPr/>
            </a:lvl1pPr>
          </a:lstStyle>
          <a:p>
            <a:fld id="{D195B0E3-D3BF-445D-8C6E-C75F71F2FA5B}" type="slidenum">
              <a:rPr lang="en-US" altLang="en-US"/>
              <a:pPr/>
              <a:t>‹#›</a:t>
            </a:fld>
            <a:endParaRPr lang="en-US" altLang="en-US"/>
          </a:p>
        </p:txBody>
      </p:sp>
    </p:spTree>
    <p:extLst>
      <p:ext uri="{BB962C8B-B14F-4D97-AF65-F5344CB8AC3E}">
        <p14:creationId xmlns:p14="http://schemas.microsoft.com/office/powerpoint/2010/main" val="78921450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hasCustomPrompt="1"/>
          </p:nvPr>
        </p:nvSpPr>
        <p:spPr/>
        <p:txBody>
          <a:bodyPr/>
          <a:lstStyle/>
          <a:p>
            <a:r>
              <a:rPr lang="vi-VN" noProof="1" smtClean="0"/>
              <a:t>Bấm &amp; sửa kiểu tiêu đề</a:t>
            </a:r>
            <a:endParaRPr lang="en-US" noProof="1"/>
          </a:p>
        </p:txBody>
      </p:sp>
      <p:sp>
        <p:nvSpPr>
          <p:cNvPr id="3" name="Nơi giữ chỗ cho Nội dung 2"/>
          <p:cNvSpPr>
            <a:spLocks noGrp="1"/>
          </p:cNvSpPr>
          <p:nvPr>
            <p:ph idx="1" hasCustomPrompt="1"/>
          </p:nvPr>
        </p:nvSpPr>
        <p:spPr/>
        <p:txBody>
          <a:bodyPr/>
          <a:lstStyle/>
          <a:p>
            <a:pPr lvl="0"/>
            <a:r>
              <a:rPr lang="vi-VN" noProof="1" smtClean="0"/>
              <a:t>Bấm &amp; sửa kiểu tiêu đề</a:t>
            </a:r>
          </a:p>
          <a:p>
            <a:pPr lvl="1"/>
            <a:r>
              <a:rPr lang="vi-VN" noProof="1" smtClean="0"/>
              <a:t>Mức hai</a:t>
            </a:r>
          </a:p>
          <a:p>
            <a:pPr lvl="2"/>
            <a:r>
              <a:rPr lang="vi-VN" noProof="1" smtClean="0"/>
              <a:t>Mức ba</a:t>
            </a:r>
          </a:p>
          <a:p>
            <a:pPr lvl="3"/>
            <a:r>
              <a:rPr lang="vi-VN" noProof="1" smtClean="0"/>
              <a:t>Mức bốn</a:t>
            </a:r>
          </a:p>
          <a:p>
            <a:pPr lvl="4"/>
            <a:r>
              <a:rPr lang="vi-VN" noProof="1" smtClean="0"/>
              <a:t>Mức năm</a:t>
            </a:r>
            <a:endParaRPr lang="en-US" noProof="1"/>
          </a:p>
        </p:txBody>
      </p:sp>
      <p:sp>
        <p:nvSpPr>
          <p:cNvPr id="4" name="Nơi giữ chỗ cho Ngày tháng 3"/>
          <p:cNvSpPr>
            <a:spLocks noGrp="1"/>
          </p:cNvSpPr>
          <p:nvPr>
            <p:ph type="dt" sz="half" idx="10"/>
          </p:nvPr>
        </p:nvSpPr>
        <p:spPr/>
        <p:txBody>
          <a:bodyPr/>
          <a:lstStyle>
            <a:lvl1pPr>
              <a:defRPr/>
            </a:lvl1pPr>
          </a:lstStyle>
          <a:p>
            <a:pPr>
              <a:defRPr/>
            </a:pPr>
            <a:endParaRPr lang="en-US" altLang="en-US"/>
          </a:p>
        </p:txBody>
      </p:sp>
      <p:sp>
        <p:nvSpPr>
          <p:cNvPr id="5" name="Nơi giữ chỗ cho Chân trang 4"/>
          <p:cNvSpPr>
            <a:spLocks noGrp="1"/>
          </p:cNvSpPr>
          <p:nvPr>
            <p:ph type="ftr" sz="quarter" idx="11"/>
          </p:nvPr>
        </p:nvSpPr>
        <p:spPr/>
        <p:txBody>
          <a:bodyPr/>
          <a:lstStyle>
            <a:lvl1pPr>
              <a:defRPr/>
            </a:lvl1pPr>
          </a:lstStyle>
          <a:p>
            <a:pPr>
              <a:defRPr/>
            </a:pPr>
            <a:endParaRPr lang="en-US" altLang="en-US"/>
          </a:p>
        </p:txBody>
      </p:sp>
      <p:sp>
        <p:nvSpPr>
          <p:cNvPr id="6" name="Nơi giữ chỗ cho Số hiệu Bản chiếu 5"/>
          <p:cNvSpPr>
            <a:spLocks noGrp="1"/>
          </p:cNvSpPr>
          <p:nvPr>
            <p:ph type="sldNum" sz="quarter" idx="12"/>
          </p:nvPr>
        </p:nvSpPr>
        <p:spPr/>
        <p:txBody>
          <a:bodyPr/>
          <a:lstStyle>
            <a:lvl1pPr>
              <a:defRPr/>
            </a:lvl1pPr>
          </a:lstStyle>
          <a:p>
            <a:fld id="{32B6DB5B-227E-4E1C-BBB6-852DF3713ACF}" type="slidenum">
              <a:rPr lang="en-US" altLang="en-US"/>
              <a:pPr/>
              <a:t>‹#›</a:t>
            </a:fld>
            <a:endParaRPr lang="en-US" altLang="en-US"/>
          </a:p>
        </p:txBody>
      </p:sp>
    </p:spTree>
    <p:extLst>
      <p:ext uri="{BB962C8B-B14F-4D97-AF65-F5344CB8AC3E}">
        <p14:creationId xmlns:p14="http://schemas.microsoft.com/office/powerpoint/2010/main" val="1828407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smtClean="0"/>
              <a:t>Click to edit Master title style</a:t>
            </a:r>
            <a:endParaRPr lang="en-US" noProof="1"/>
          </a:p>
        </p:txBody>
      </p:sp>
      <p:sp>
        <p:nvSpPr>
          <p:cNvPr id="3" name="Content Placeholder 2"/>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4" name="Content Placeholder 3"/>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fld id="{3FC079D1-A7C7-458F-8A13-EDB33D2114CB}" type="slidenum">
              <a:rPr lang="ar-SA"/>
              <a:pPr/>
              <a:t>‹#›</a:t>
            </a:fld>
            <a:endParaRPr lang="en-US">
              <a:latin typeface="VNI-Avo" pitchFamily="2" charset="0"/>
            </a:endParaRPr>
          </a:p>
        </p:txBody>
      </p:sp>
    </p:spTree>
    <p:extLst>
      <p:ext uri="{BB962C8B-B14F-4D97-AF65-F5344CB8AC3E}">
        <p14:creationId xmlns:p14="http://schemas.microsoft.com/office/powerpoint/2010/main" val="326774426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hasCustomPrompt="1"/>
          </p:nvPr>
        </p:nvSpPr>
        <p:spPr>
          <a:xfrm>
            <a:off x="722313" y="4406900"/>
            <a:ext cx="7772400" cy="1362075"/>
          </a:xfrm>
        </p:spPr>
        <p:txBody>
          <a:bodyPr anchor="t"/>
          <a:lstStyle>
            <a:lvl1pPr algn="l">
              <a:defRPr sz="4000" b="1" cap="all"/>
            </a:lvl1pPr>
          </a:lstStyle>
          <a:p>
            <a:r>
              <a:rPr lang="vi-VN" noProof="1" smtClean="0"/>
              <a:t>Bấm &amp; sửa kiểu tiêu đề</a:t>
            </a:r>
            <a:endParaRPr lang="en-US" noProof="1"/>
          </a:p>
        </p:txBody>
      </p:sp>
      <p:sp>
        <p:nvSpPr>
          <p:cNvPr id="3" name="Nơi giữ chỗ cho Văn bản 2"/>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noProof="1" smtClean="0"/>
              <a:t>Bấm &amp; sửa kiểu tiêu đề</a:t>
            </a:r>
          </a:p>
        </p:txBody>
      </p:sp>
      <p:sp>
        <p:nvSpPr>
          <p:cNvPr id="4" name="Nơi giữ chỗ cho Ngày tháng 3"/>
          <p:cNvSpPr>
            <a:spLocks noGrp="1"/>
          </p:cNvSpPr>
          <p:nvPr>
            <p:ph type="dt" sz="half" idx="10"/>
          </p:nvPr>
        </p:nvSpPr>
        <p:spPr/>
        <p:txBody>
          <a:bodyPr/>
          <a:lstStyle>
            <a:lvl1pPr>
              <a:defRPr/>
            </a:lvl1pPr>
          </a:lstStyle>
          <a:p>
            <a:pPr>
              <a:defRPr/>
            </a:pPr>
            <a:endParaRPr lang="en-US" altLang="en-US"/>
          </a:p>
        </p:txBody>
      </p:sp>
      <p:sp>
        <p:nvSpPr>
          <p:cNvPr id="5" name="Nơi giữ chỗ cho Chân trang 4"/>
          <p:cNvSpPr>
            <a:spLocks noGrp="1"/>
          </p:cNvSpPr>
          <p:nvPr>
            <p:ph type="ftr" sz="quarter" idx="11"/>
          </p:nvPr>
        </p:nvSpPr>
        <p:spPr/>
        <p:txBody>
          <a:bodyPr/>
          <a:lstStyle>
            <a:lvl1pPr>
              <a:defRPr/>
            </a:lvl1pPr>
          </a:lstStyle>
          <a:p>
            <a:pPr>
              <a:defRPr/>
            </a:pPr>
            <a:endParaRPr lang="en-US" altLang="en-US"/>
          </a:p>
        </p:txBody>
      </p:sp>
      <p:sp>
        <p:nvSpPr>
          <p:cNvPr id="6" name="Nơi giữ chỗ cho Số hiệu Bản chiếu 5"/>
          <p:cNvSpPr>
            <a:spLocks noGrp="1"/>
          </p:cNvSpPr>
          <p:nvPr>
            <p:ph type="sldNum" sz="quarter" idx="12"/>
          </p:nvPr>
        </p:nvSpPr>
        <p:spPr/>
        <p:txBody>
          <a:bodyPr/>
          <a:lstStyle>
            <a:lvl1pPr>
              <a:defRPr/>
            </a:lvl1pPr>
          </a:lstStyle>
          <a:p>
            <a:fld id="{91C22005-D417-4AA0-98D9-453D791A8E7A}" type="slidenum">
              <a:rPr lang="en-US" altLang="en-US"/>
              <a:pPr/>
              <a:t>‹#›</a:t>
            </a:fld>
            <a:endParaRPr lang="en-US" altLang="en-US"/>
          </a:p>
        </p:txBody>
      </p:sp>
    </p:spTree>
    <p:extLst>
      <p:ext uri="{BB962C8B-B14F-4D97-AF65-F5344CB8AC3E}">
        <p14:creationId xmlns:p14="http://schemas.microsoft.com/office/powerpoint/2010/main" val="246602482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hasCustomPrompt="1"/>
          </p:nvPr>
        </p:nvSpPr>
        <p:spPr/>
        <p:txBody>
          <a:bodyPr/>
          <a:lstStyle/>
          <a:p>
            <a:r>
              <a:rPr lang="vi-VN" noProof="1" smtClean="0"/>
              <a:t>Bấm &amp; sửa kiểu tiêu đề</a:t>
            </a:r>
            <a:endParaRPr lang="en-US" noProof="1"/>
          </a:p>
        </p:txBody>
      </p:sp>
      <p:sp>
        <p:nvSpPr>
          <p:cNvPr id="3" name="Nơi giữ chỗ cho Nội dung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noProof="1" smtClean="0"/>
              <a:t>Bấm &amp; sửa kiểu tiêu đề</a:t>
            </a:r>
          </a:p>
          <a:p>
            <a:pPr lvl="1"/>
            <a:r>
              <a:rPr lang="vi-VN" noProof="1" smtClean="0"/>
              <a:t>Mức hai</a:t>
            </a:r>
          </a:p>
          <a:p>
            <a:pPr lvl="2"/>
            <a:r>
              <a:rPr lang="vi-VN" noProof="1" smtClean="0"/>
              <a:t>Mức ba</a:t>
            </a:r>
          </a:p>
          <a:p>
            <a:pPr lvl="3"/>
            <a:r>
              <a:rPr lang="vi-VN" noProof="1" smtClean="0"/>
              <a:t>Mức bốn</a:t>
            </a:r>
          </a:p>
          <a:p>
            <a:pPr lvl="4"/>
            <a:r>
              <a:rPr lang="vi-VN" noProof="1" smtClean="0"/>
              <a:t>Mức năm</a:t>
            </a:r>
            <a:endParaRPr lang="en-US" noProof="1"/>
          </a:p>
        </p:txBody>
      </p:sp>
      <p:sp>
        <p:nvSpPr>
          <p:cNvPr id="4" name="Nơi giữ chỗ cho Nội dung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noProof="1" smtClean="0"/>
              <a:t>Bấm &amp; sửa kiểu tiêu đề</a:t>
            </a:r>
          </a:p>
          <a:p>
            <a:pPr lvl="1"/>
            <a:r>
              <a:rPr lang="vi-VN" noProof="1" smtClean="0"/>
              <a:t>Mức hai</a:t>
            </a:r>
          </a:p>
          <a:p>
            <a:pPr lvl="2"/>
            <a:r>
              <a:rPr lang="vi-VN" noProof="1" smtClean="0"/>
              <a:t>Mức ba</a:t>
            </a:r>
          </a:p>
          <a:p>
            <a:pPr lvl="3"/>
            <a:r>
              <a:rPr lang="vi-VN" noProof="1" smtClean="0"/>
              <a:t>Mức bốn</a:t>
            </a:r>
          </a:p>
          <a:p>
            <a:pPr lvl="4"/>
            <a:r>
              <a:rPr lang="vi-VN" noProof="1" smtClean="0"/>
              <a:t>Mức năm</a:t>
            </a:r>
            <a:endParaRPr lang="en-US" noProof="1"/>
          </a:p>
        </p:txBody>
      </p:sp>
      <p:sp>
        <p:nvSpPr>
          <p:cNvPr id="5" name="Nơi giữ chỗ cho Ngày tháng 4"/>
          <p:cNvSpPr>
            <a:spLocks noGrp="1"/>
          </p:cNvSpPr>
          <p:nvPr>
            <p:ph type="dt" sz="half" idx="10"/>
          </p:nvPr>
        </p:nvSpPr>
        <p:spPr/>
        <p:txBody>
          <a:bodyPr/>
          <a:lstStyle>
            <a:lvl1pPr>
              <a:defRPr/>
            </a:lvl1pPr>
          </a:lstStyle>
          <a:p>
            <a:pPr>
              <a:defRPr/>
            </a:pPr>
            <a:endParaRPr lang="en-US" altLang="en-US"/>
          </a:p>
        </p:txBody>
      </p:sp>
      <p:sp>
        <p:nvSpPr>
          <p:cNvPr id="6" name="Nơi giữ chỗ cho Chân trang 5"/>
          <p:cNvSpPr>
            <a:spLocks noGrp="1"/>
          </p:cNvSpPr>
          <p:nvPr>
            <p:ph type="ftr" sz="quarter" idx="11"/>
          </p:nvPr>
        </p:nvSpPr>
        <p:spPr/>
        <p:txBody>
          <a:bodyPr/>
          <a:lstStyle>
            <a:lvl1pPr>
              <a:defRPr/>
            </a:lvl1pPr>
          </a:lstStyle>
          <a:p>
            <a:pPr>
              <a:defRPr/>
            </a:pPr>
            <a:endParaRPr lang="en-US" altLang="en-US"/>
          </a:p>
        </p:txBody>
      </p:sp>
      <p:sp>
        <p:nvSpPr>
          <p:cNvPr id="7" name="Nơi giữ chỗ cho Số hiệu Bản chiếu 6"/>
          <p:cNvSpPr>
            <a:spLocks noGrp="1"/>
          </p:cNvSpPr>
          <p:nvPr>
            <p:ph type="sldNum" sz="quarter" idx="12"/>
          </p:nvPr>
        </p:nvSpPr>
        <p:spPr/>
        <p:txBody>
          <a:bodyPr/>
          <a:lstStyle>
            <a:lvl1pPr>
              <a:defRPr/>
            </a:lvl1pPr>
          </a:lstStyle>
          <a:p>
            <a:fld id="{380D498A-8FF0-4301-AA0D-5C34C6F3E190}" type="slidenum">
              <a:rPr lang="en-US" altLang="en-US"/>
              <a:pPr/>
              <a:t>‹#›</a:t>
            </a:fld>
            <a:endParaRPr lang="en-US" altLang="en-US"/>
          </a:p>
        </p:txBody>
      </p:sp>
    </p:spTree>
    <p:extLst>
      <p:ext uri="{BB962C8B-B14F-4D97-AF65-F5344CB8AC3E}">
        <p14:creationId xmlns:p14="http://schemas.microsoft.com/office/powerpoint/2010/main" val="103716464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hasCustomPrompt="1"/>
          </p:nvPr>
        </p:nvSpPr>
        <p:spPr/>
        <p:txBody>
          <a:bodyPr/>
          <a:lstStyle>
            <a:lvl1pPr>
              <a:defRPr/>
            </a:lvl1pPr>
          </a:lstStyle>
          <a:p>
            <a:r>
              <a:rPr lang="vi-VN" noProof="1" smtClean="0"/>
              <a:t>Bấm &amp; sửa kiểu tiêu đề</a:t>
            </a:r>
            <a:endParaRPr lang="en-US" noProof="1"/>
          </a:p>
        </p:txBody>
      </p:sp>
      <p:sp>
        <p:nvSpPr>
          <p:cNvPr id="3" name="Nơi giữ chỗ cho Văn bản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noProof="1" smtClean="0"/>
              <a:t>Bấm &amp; sửa kiểu tiêu đề</a:t>
            </a:r>
          </a:p>
        </p:txBody>
      </p:sp>
      <p:sp>
        <p:nvSpPr>
          <p:cNvPr id="4" name="Nơi giữ chỗ cho Nội dung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noProof="1" smtClean="0"/>
              <a:t>Bấm &amp; sửa kiểu tiêu đề</a:t>
            </a:r>
          </a:p>
          <a:p>
            <a:pPr lvl="1"/>
            <a:r>
              <a:rPr lang="vi-VN" noProof="1" smtClean="0"/>
              <a:t>Mức hai</a:t>
            </a:r>
          </a:p>
          <a:p>
            <a:pPr lvl="2"/>
            <a:r>
              <a:rPr lang="vi-VN" noProof="1" smtClean="0"/>
              <a:t>Mức ba</a:t>
            </a:r>
          </a:p>
          <a:p>
            <a:pPr lvl="3"/>
            <a:r>
              <a:rPr lang="vi-VN" noProof="1" smtClean="0"/>
              <a:t>Mức bốn</a:t>
            </a:r>
          </a:p>
          <a:p>
            <a:pPr lvl="4"/>
            <a:r>
              <a:rPr lang="vi-VN" noProof="1" smtClean="0"/>
              <a:t>Mức năm</a:t>
            </a:r>
            <a:endParaRPr lang="en-US" noProof="1"/>
          </a:p>
        </p:txBody>
      </p:sp>
      <p:sp>
        <p:nvSpPr>
          <p:cNvPr id="5" name="Nơi giữ chỗ cho Văn bản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noProof="1" smtClean="0"/>
              <a:t>Bấm &amp; sửa kiểu tiêu đề</a:t>
            </a:r>
          </a:p>
        </p:txBody>
      </p:sp>
      <p:sp>
        <p:nvSpPr>
          <p:cNvPr id="6" name="Nơi giữ chỗ cho Nội dung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noProof="1" smtClean="0"/>
              <a:t>Bấm &amp; sửa kiểu tiêu đề</a:t>
            </a:r>
          </a:p>
          <a:p>
            <a:pPr lvl="1"/>
            <a:r>
              <a:rPr lang="vi-VN" noProof="1" smtClean="0"/>
              <a:t>Mức hai</a:t>
            </a:r>
          </a:p>
          <a:p>
            <a:pPr lvl="2"/>
            <a:r>
              <a:rPr lang="vi-VN" noProof="1" smtClean="0"/>
              <a:t>Mức ba</a:t>
            </a:r>
          </a:p>
          <a:p>
            <a:pPr lvl="3"/>
            <a:r>
              <a:rPr lang="vi-VN" noProof="1" smtClean="0"/>
              <a:t>Mức bốn</a:t>
            </a:r>
          </a:p>
          <a:p>
            <a:pPr lvl="4"/>
            <a:r>
              <a:rPr lang="vi-VN" noProof="1" smtClean="0"/>
              <a:t>Mức năm</a:t>
            </a:r>
            <a:endParaRPr lang="en-US" noProof="1"/>
          </a:p>
        </p:txBody>
      </p:sp>
      <p:sp>
        <p:nvSpPr>
          <p:cNvPr id="7" name="Nơi giữ chỗ cho Ngày tháng 6"/>
          <p:cNvSpPr>
            <a:spLocks noGrp="1"/>
          </p:cNvSpPr>
          <p:nvPr>
            <p:ph type="dt" sz="half" idx="10"/>
          </p:nvPr>
        </p:nvSpPr>
        <p:spPr/>
        <p:txBody>
          <a:bodyPr/>
          <a:lstStyle>
            <a:lvl1pPr>
              <a:defRPr/>
            </a:lvl1pPr>
          </a:lstStyle>
          <a:p>
            <a:pPr>
              <a:defRPr/>
            </a:pPr>
            <a:endParaRPr lang="en-US" altLang="en-US"/>
          </a:p>
        </p:txBody>
      </p:sp>
      <p:sp>
        <p:nvSpPr>
          <p:cNvPr id="8" name="Nơi giữ chỗ cho Chân trang 7"/>
          <p:cNvSpPr>
            <a:spLocks noGrp="1"/>
          </p:cNvSpPr>
          <p:nvPr>
            <p:ph type="ftr" sz="quarter" idx="11"/>
          </p:nvPr>
        </p:nvSpPr>
        <p:spPr/>
        <p:txBody>
          <a:bodyPr/>
          <a:lstStyle>
            <a:lvl1pPr>
              <a:defRPr/>
            </a:lvl1pPr>
          </a:lstStyle>
          <a:p>
            <a:pPr>
              <a:defRPr/>
            </a:pPr>
            <a:endParaRPr lang="en-US" altLang="en-US"/>
          </a:p>
        </p:txBody>
      </p:sp>
      <p:sp>
        <p:nvSpPr>
          <p:cNvPr id="9" name="Nơi giữ chỗ cho Số hiệu Bản chiếu 8"/>
          <p:cNvSpPr>
            <a:spLocks noGrp="1"/>
          </p:cNvSpPr>
          <p:nvPr>
            <p:ph type="sldNum" sz="quarter" idx="12"/>
          </p:nvPr>
        </p:nvSpPr>
        <p:spPr/>
        <p:txBody>
          <a:bodyPr/>
          <a:lstStyle>
            <a:lvl1pPr>
              <a:defRPr/>
            </a:lvl1pPr>
          </a:lstStyle>
          <a:p>
            <a:fld id="{8E5CC3B4-8190-4176-99C9-253E85A4474A}" type="slidenum">
              <a:rPr lang="en-US" altLang="en-US"/>
              <a:pPr/>
              <a:t>‹#›</a:t>
            </a:fld>
            <a:endParaRPr lang="en-US" altLang="en-US"/>
          </a:p>
        </p:txBody>
      </p:sp>
    </p:spTree>
    <p:extLst>
      <p:ext uri="{BB962C8B-B14F-4D97-AF65-F5344CB8AC3E}">
        <p14:creationId xmlns:p14="http://schemas.microsoft.com/office/powerpoint/2010/main" val="55821318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hasCustomPrompt="1"/>
          </p:nvPr>
        </p:nvSpPr>
        <p:spPr/>
        <p:txBody>
          <a:bodyPr/>
          <a:lstStyle/>
          <a:p>
            <a:r>
              <a:rPr lang="vi-VN" noProof="1" smtClean="0"/>
              <a:t>Bấm &amp; sửa kiểu tiêu đề</a:t>
            </a:r>
            <a:endParaRPr lang="en-US" noProof="1"/>
          </a:p>
        </p:txBody>
      </p:sp>
      <p:sp>
        <p:nvSpPr>
          <p:cNvPr id="3" name="Nơi giữ chỗ cho Ngày tháng 2"/>
          <p:cNvSpPr>
            <a:spLocks noGrp="1"/>
          </p:cNvSpPr>
          <p:nvPr>
            <p:ph type="dt" sz="half" idx="10"/>
          </p:nvPr>
        </p:nvSpPr>
        <p:spPr/>
        <p:txBody>
          <a:bodyPr/>
          <a:lstStyle>
            <a:lvl1pPr>
              <a:defRPr/>
            </a:lvl1pPr>
          </a:lstStyle>
          <a:p>
            <a:pPr>
              <a:defRPr/>
            </a:pPr>
            <a:endParaRPr lang="en-US" altLang="en-US"/>
          </a:p>
        </p:txBody>
      </p:sp>
      <p:sp>
        <p:nvSpPr>
          <p:cNvPr id="4" name="Nơi giữ chỗ cho Chân trang 3"/>
          <p:cNvSpPr>
            <a:spLocks noGrp="1"/>
          </p:cNvSpPr>
          <p:nvPr>
            <p:ph type="ftr" sz="quarter" idx="11"/>
          </p:nvPr>
        </p:nvSpPr>
        <p:spPr/>
        <p:txBody>
          <a:bodyPr/>
          <a:lstStyle>
            <a:lvl1pPr>
              <a:defRPr/>
            </a:lvl1pPr>
          </a:lstStyle>
          <a:p>
            <a:pPr>
              <a:defRPr/>
            </a:pPr>
            <a:endParaRPr lang="en-US" altLang="en-US"/>
          </a:p>
        </p:txBody>
      </p:sp>
      <p:sp>
        <p:nvSpPr>
          <p:cNvPr id="5" name="Nơi giữ chỗ cho Số hiệu Bản chiếu 4"/>
          <p:cNvSpPr>
            <a:spLocks noGrp="1"/>
          </p:cNvSpPr>
          <p:nvPr>
            <p:ph type="sldNum" sz="quarter" idx="12"/>
          </p:nvPr>
        </p:nvSpPr>
        <p:spPr/>
        <p:txBody>
          <a:bodyPr/>
          <a:lstStyle>
            <a:lvl1pPr>
              <a:defRPr/>
            </a:lvl1pPr>
          </a:lstStyle>
          <a:p>
            <a:fld id="{57BBCD31-A677-49B9-AF5F-73F1E6EF4EBE}" type="slidenum">
              <a:rPr lang="en-US" altLang="en-US"/>
              <a:pPr/>
              <a:t>‹#›</a:t>
            </a:fld>
            <a:endParaRPr lang="en-US" altLang="en-US"/>
          </a:p>
        </p:txBody>
      </p:sp>
    </p:spTree>
    <p:extLst>
      <p:ext uri="{BB962C8B-B14F-4D97-AF65-F5344CB8AC3E}">
        <p14:creationId xmlns:p14="http://schemas.microsoft.com/office/powerpoint/2010/main" val="280712928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Nơi giữ chỗ cho Ngày tháng 1"/>
          <p:cNvSpPr>
            <a:spLocks noGrp="1"/>
          </p:cNvSpPr>
          <p:nvPr>
            <p:ph type="dt" sz="half" idx="10"/>
          </p:nvPr>
        </p:nvSpPr>
        <p:spPr/>
        <p:txBody>
          <a:bodyPr/>
          <a:lstStyle>
            <a:lvl1pPr>
              <a:defRPr/>
            </a:lvl1pPr>
          </a:lstStyle>
          <a:p>
            <a:pPr>
              <a:defRPr/>
            </a:pPr>
            <a:endParaRPr lang="en-US" altLang="en-US"/>
          </a:p>
        </p:txBody>
      </p:sp>
      <p:sp>
        <p:nvSpPr>
          <p:cNvPr id="3" name="Nơi giữ chỗ cho Chân trang 2"/>
          <p:cNvSpPr>
            <a:spLocks noGrp="1"/>
          </p:cNvSpPr>
          <p:nvPr>
            <p:ph type="ftr" sz="quarter" idx="11"/>
          </p:nvPr>
        </p:nvSpPr>
        <p:spPr/>
        <p:txBody>
          <a:bodyPr/>
          <a:lstStyle>
            <a:lvl1pPr>
              <a:defRPr/>
            </a:lvl1pPr>
          </a:lstStyle>
          <a:p>
            <a:pPr>
              <a:defRPr/>
            </a:pPr>
            <a:endParaRPr lang="en-US" altLang="en-US"/>
          </a:p>
        </p:txBody>
      </p:sp>
      <p:sp>
        <p:nvSpPr>
          <p:cNvPr id="4" name="Nơi giữ chỗ cho Số hiệu Bản chiếu 3"/>
          <p:cNvSpPr>
            <a:spLocks noGrp="1"/>
          </p:cNvSpPr>
          <p:nvPr>
            <p:ph type="sldNum" sz="quarter" idx="12"/>
          </p:nvPr>
        </p:nvSpPr>
        <p:spPr/>
        <p:txBody>
          <a:bodyPr/>
          <a:lstStyle>
            <a:lvl1pPr>
              <a:defRPr/>
            </a:lvl1pPr>
          </a:lstStyle>
          <a:p>
            <a:fld id="{2937F33C-8D35-48FD-AFE4-2683EF2DBF02}" type="slidenum">
              <a:rPr lang="en-US" altLang="en-US"/>
              <a:pPr/>
              <a:t>‹#›</a:t>
            </a:fld>
            <a:endParaRPr lang="en-US" altLang="en-US"/>
          </a:p>
        </p:txBody>
      </p:sp>
    </p:spTree>
    <p:extLst>
      <p:ext uri="{BB962C8B-B14F-4D97-AF65-F5344CB8AC3E}">
        <p14:creationId xmlns:p14="http://schemas.microsoft.com/office/powerpoint/2010/main" val="266341101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hasCustomPrompt="1"/>
          </p:nvPr>
        </p:nvSpPr>
        <p:spPr>
          <a:xfrm>
            <a:off x="457200" y="273050"/>
            <a:ext cx="3008313" cy="1162050"/>
          </a:xfrm>
        </p:spPr>
        <p:txBody>
          <a:bodyPr anchor="b"/>
          <a:lstStyle>
            <a:lvl1pPr algn="l">
              <a:defRPr sz="2000" b="1"/>
            </a:lvl1pPr>
          </a:lstStyle>
          <a:p>
            <a:r>
              <a:rPr lang="vi-VN" noProof="1" smtClean="0"/>
              <a:t>Bấm &amp; sửa kiểu tiêu đề</a:t>
            </a:r>
            <a:endParaRPr lang="en-US" noProof="1"/>
          </a:p>
        </p:txBody>
      </p:sp>
      <p:sp>
        <p:nvSpPr>
          <p:cNvPr id="3" name="Nơi giữ chỗ cho Nội dung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noProof="1" smtClean="0"/>
              <a:t>Bấm &amp; sửa kiểu tiêu đề</a:t>
            </a:r>
          </a:p>
          <a:p>
            <a:pPr lvl="1"/>
            <a:r>
              <a:rPr lang="vi-VN" noProof="1" smtClean="0"/>
              <a:t>Mức hai</a:t>
            </a:r>
          </a:p>
          <a:p>
            <a:pPr lvl="2"/>
            <a:r>
              <a:rPr lang="vi-VN" noProof="1" smtClean="0"/>
              <a:t>Mức ba</a:t>
            </a:r>
          </a:p>
          <a:p>
            <a:pPr lvl="3"/>
            <a:r>
              <a:rPr lang="vi-VN" noProof="1" smtClean="0"/>
              <a:t>Mức bốn</a:t>
            </a:r>
          </a:p>
          <a:p>
            <a:pPr lvl="4"/>
            <a:r>
              <a:rPr lang="vi-VN" noProof="1" smtClean="0"/>
              <a:t>Mức năm</a:t>
            </a:r>
            <a:endParaRPr lang="en-US" noProof="1"/>
          </a:p>
        </p:txBody>
      </p:sp>
      <p:sp>
        <p:nvSpPr>
          <p:cNvPr id="4" name="Nơi giữ chỗ cho Văn bản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noProof="1" smtClean="0"/>
              <a:t>Bấm &amp; sửa kiểu tiêu đề</a:t>
            </a:r>
          </a:p>
        </p:txBody>
      </p:sp>
      <p:sp>
        <p:nvSpPr>
          <p:cNvPr id="5" name="Nơi giữ chỗ cho Ngày tháng 4"/>
          <p:cNvSpPr>
            <a:spLocks noGrp="1"/>
          </p:cNvSpPr>
          <p:nvPr>
            <p:ph type="dt" sz="half" idx="10"/>
          </p:nvPr>
        </p:nvSpPr>
        <p:spPr/>
        <p:txBody>
          <a:bodyPr/>
          <a:lstStyle>
            <a:lvl1pPr>
              <a:defRPr/>
            </a:lvl1pPr>
          </a:lstStyle>
          <a:p>
            <a:pPr>
              <a:defRPr/>
            </a:pPr>
            <a:endParaRPr lang="en-US" altLang="en-US"/>
          </a:p>
        </p:txBody>
      </p:sp>
      <p:sp>
        <p:nvSpPr>
          <p:cNvPr id="6" name="Nơi giữ chỗ cho Chân trang 5"/>
          <p:cNvSpPr>
            <a:spLocks noGrp="1"/>
          </p:cNvSpPr>
          <p:nvPr>
            <p:ph type="ftr" sz="quarter" idx="11"/>
          </p:nvPr>
        </p:nvSpPr>
        <p:spPr/>
        <p:txBody>
          <a:bodyPr/>
          <a:lstStyle>
            <a:lvl1pPr>
              <a:defRPr/>
            </a:lvl1pPr>
          </a:lstStyle>
          <a:p>
            <a:pPr>
              <a:defRPr/>
            </a:pPr>
            <a:endParaRPr lang="en-US" altLang="en-US"/>
          </a:p>
        </p:txBody>
      </p:sp>
      <p:sp>
        <p:nvSpPr>
          <p:cNvPr id="7" name="Nơi giữ chỗ cho Số hiệu Bản chiếu 6"/>
          <p:cNvSpPr>
            <a:spLocks noGrp="1"/>
          </p:cNvSpPr>
          <p:nvPr>
            <p:ph type="sldNum" sz="quarter" idx="12"/>
          </p:nvPr>
        </p:nvSpPr>
        <p:spPr/>
        <p:txBody>
          <a:bodyPr/>
          <a:lstStyle>
            <a:lvl1pPr>
              <a:defRPr/>
            </a:lvl1pPr>
          </a:lstStyle>
          <a:p>
            <a:fld id="{087EF853-EEBF-4491-B8D8-DA0C0618E455}" type="slidenum">
              <a:rPr lang="en-US" altLang="en-US"/>
              <a:pPr/>
              <a:t>‹#›</a:t>
            </a:fld>
            <a:endParaRPr lang="en-US" altLang="en-US"/>
          </a:p>
        </p:txBody>
      </p:sp>
    </p:spTree>
    <p:extLst>
      <p:ext uri="{BB962C8B-B14F-4D97-AF65-F5344CB8AC3E}">
        <p14:creationId xmlns:p14="http://schemas.microsoft.com/office/powerpoint/2010/main" val="383881622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hasCustomPrompt="1"/>
          </p:nvPr>
        </p:nvSpPr>
        <p:spPr>
          <a:xfrm>
            <a:off x="1792288" y="4800600"/>
            <a:ext cx="5486400" cy="566738"/>
          </a:xfrm>
        </p:spPr>
        <p:txBody>
          <a:bodyPr anchor="b"/>
          <a:lstStyle>
            <a:lvl1pPr algn="l">
              <a:defRPr sz="2000" b="1"/>
            </a:lvl1pPr>
          </a:lstStyle>
          <a:p>
            <a:r>
              <a:rPr lang="vi-VN" noProof="1" smtClean="0"/>
              <a:t>Bấm &amp; sửa kiểu tiêu đề</a:t>
            </a:r>
            <a:endParaRPr lang="en-US" noProof="1"/>
          </a:p>
        </p:txBody>
      </p:sp>
      <p:sp>
        <p:nvSpPr>
          <p:cNvPr id="3" name="Nơi giữ chỗ cho Hình ảnh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Nơi giữ chỗ cho Văn bản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noProof="1" smtClean="0"/>
              <a:t>Bấm &amp; sửa kiểu tiêu đề</a:t>
            </a:r>
          </a:p>
        </p:txBody>
      </p:sp>
      <p:sp>
        <p:nvSpPr>
          <p:cNvPr id="5" name="Nơi giữ chỗ cho Ngày tháng 4"/>
          <p:cNvSpPr>
            <a:spLocks noGrp="1"/>
          </p:cNvSpPr>
          <p:nvPr>
            <p:ph type="dt" sz="half" idx="10"/>
          </p:nvPr>
        </p:nvSpPr>
        <p:spPr/>
        <p:txBody>
          <a:bodyPr/>
          <a:lstStyle>
            <a:lvl1pPr>
              <a:defRPr/>
            </a:lvl1pPr>
          </a:lstStyle>
          <a:p>
            <a:pPr>
              <a:defRPr/>
            </a:pPr>
            <a:endParaRPr lang="en-US" altLang="en-US"/>
          </a:p>
        </p:txBody>
      </p:sp>
      <p:sp>
        <p:nvSpPr>
          <p:cNvPr id="6" name="Nơi giữ chỗ cho Chân trang 5"/>
          <p:cNvSpPr>
            <a:spLocks noGrp="1"/>
          </p:cNvSpPr>
          <p:nvPr>
            <p:ph type="ftr" sz="quarter" idx="11"/>
          </p:nvPr>
        </p:nvSpPr>
        <p:spPr/>
        <p:txBody>
          <a:bodyPr/>
          <a:lstStyle>
            <a:lvl1pPr>
              <a:defRPr/>
            </a:lvl1pPr>
          </a:lstStyle>
          <a:p>
            <a:pPr>
              <a:defRPr/>
            </a:pPr>
            <a:endParaRPr lang="en-US" altLang="en-US"/>
          </a:p>
        </p:txBody>
      </p:sp>
      <p:sp>
        <p:nvSpPr>
          <p:cNvPr id="7" name="Nơi giữ chỗ cho Số hiệu Bản chiếu 6"/>
          <p:cNvSpPr>
            <a:spLocks noGrp="1"/>
          </p:cNvSpPr>
          <p:nvPr>
            <p:ph type="sldNum" sz="quarter" idx="12"/>
          </p:nvPr>
        </p:nvSpPr>
        <p:spPr/>
        <p:txBody>
          <a:bodyPr/>
          <a:lstStyle>
            <a:lvl1pPr>
              <a:defRPr/>
            </a:lvl1pPr>
          </a:lstStyle>
          <a:p>
            <a:fld id="{12D4D189-FE02-428B-9595-5F2E155AA1E7}" type="slidenum">
              <a:rPr lang="en-US" altLang="en-US"/>
              <a:pPr/>
              <a:t>‹#›</a:t>
            </a:fld>
            <a:endParaRPr lang="en-US" altLang="en-US"/>
          </a:p>
        </p:txBody>
      </p:sp>
    </p:spTree>
    <p:extLst>
      <p:ext uri="{BB962C8B-B14F-4D97-AF65-F5344CB8AC3E}">
        <p14:creationId xmlns:p14="http://schemas.microsoft.com/office/powerpoint/2010/main" val="379980024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hasCustomPrompt="1"/>
          </p:nvPr>
        </p:nvSpPr>
        <p:spPr/>
        <p:txBody>
          <a:bodyPr/>
          <a:lstStyle/>
          <a:p>
            <a:r>
              <a:rPr lang="vi-VN" noProof="1" smtClean="0"/>
              <a:t>Bấm &amp; sửa kiểu tiêu đề</a:t>
            </a:r>
            <a:endParaRPr lang="en-US" noProof="1"/>
          </a:p>
        </p:txBody>
      </p:sp>
      <p:sp>
        <p:nvSpPr>
          <p:cNvPr id="3" name="Nơi giữ chỗ cho Văn bản Dọc 2"/>
          <p:cNvSpPr>
            <a:spLocks noGrp="1"/>
          </p:cNvSpPr>
          <p:nvPr>
            <p:ph type="body" orient="vert" idx="1" hasCustomPrompt="1"/>
          </p:nvPr>
        </p:nvSpPr>
        <p:spPr/>
        <p:txBody>
          <a:bodyPr vert="eaVert"/>
          <a:lstStyle/>
          <a:p>
            <a:pPr lvl="0"/>
            <a:r>
              <a:rPr lang="vi-VN" noProof="1" smtClean="0"/>
              <a:t>Bấm &amp; sửa kiểu tiêu đề</a:t>
            </a:r>
          </a:p>
          <a:p>
            <a:pPr lvl="1"/>
            <a:r>
              <a:rPr lang="vi-VN" noProof="1" smtClean="0"/>
              <a:t>Mức hai</a:t>
            </a:r>
          </a:p>
          <a:p>
            <a:pPr lvl="2"/>
            <a:r>
              <a:rPr lang="vi-VN" noProof="1" smtClean="0"/>
              <a:t>Mức ba</a:t>
            </a:r>
          </a:p>
          <a:p>
            <a:pPr lvl="3"/>
            <a:r>
              <a:rPr lang="vi-VN" noProof="1" smtClean="0"/>
              <a:t>Mức bốn</a:t>
            </a:r>
          </a:p>
          <a:p>
            <a:pPr lvl="4"/>
            <a:r>
              <a:rPr lang="vi-VN" noProof="1" smtClean="0"/>
              <a:t>Mức năm</a:t>
            </a:r>
            <a:endParaRPr lang="en-US" noProof="1"/>
          </a:p>
        </p:txBody>
      </p:sp>
      <p:sp>
        <p:nvSpPr>
          <p:cNvPr id="4" name="Nơi giữ chỗ cho Ngày tháng 3"/>
          <p:cNvSpPr>
            <a:spLocks noGrp="1"/>
          </p:cNvSpPr>
          <p:nvPr>
            <p:ph type="dt" sz="half" idx="10"/>
          </p:nvPr>
        </p:nvSpPr>
        <p:spPr/>
        <p:txBody>
          <a:bodyPr/>
          <a:lstStyle>
            <a:lvl1pPr>
              <a:defRPr/>
            </a:lvl1pPr>
          </a:lstStyle>
          <a:p>
            <a:pPr>
              <a:defRPr/>
            </a:pPr>
            <a:endParaRPr lang="en-US" altLang="en-US"/>
          </a:p>
        </p:txBody>
      </p:sp>
      <p:sp>
        <p:nvSpPr>
          <p:cNvPr id="5" name="Nơi giữ chỗ cho Chân trang 4"/>
          <p:cNvSpPr>
            <a:spLocks noGrp="1"/>
          </p:cNvSpPr>
          <p:nvPr>
            <p:ph type="ftr" sz="quarter" idx="11"/>
          </p:nvPr>
        </p:nvSpPr>
        <p:spPr/>
        <p:txBody>
          <a:bodyPr/>
          <a:lstStyle>
            <a:lvl1pPr>
              <a:defRPr/>
            </a:lvl1pPr>
          </a:lstStyle>
          <a:p>
            <a:pPr>
              <a:defRPr/>
            </a:pPr>
            <a:endParaRPr lang="en-US" altLang="en-US"/>
          </a:p>
        </p:txBody>
      </p:sp>
      <p:sp>
        <p:nvSpPr>
          <p:cNvPr id="6" name="Nơi giữ chỗ cho Số hiệu Bản chiếu 5"/>
          <p:cNvSpPr>
            <a:spLocks noGrp="1"/>
          </p:cNvSpPr>
          <p:nvPr>
            <p:ph type="sldNum" sz="quarter" idx="12"/>
          </p:nvPr>
        </p:nvSpPr>
        <p:spPr/>
        <p:txBody>
          <a:bodyPr/>
          <a:lstStyle>
            <a:lvl1pPr>
              <a:defRPr/>
            </a:lvl1pPr>
          </a:lstStyle>
          <a:p>
            <a:fld id="{6E2EDAB5-C9A7-4E0A-A13B-F6A5FB9155C9}" type="slidenum">
              <a:rPr lang="en-US" altLang="en-US"/>
              <a:pPr/>
              <a:t>‹#›</a:t>
            </a:fld>
            <a:endParaRPr lang="en-US" altLang="en-US"/>
          </a:p>
        </p:txBody>
      </p:sp>
    </p:spTree>
    <p:extLst>
      <p:ext uri="{BB962C8B-B14F-4D97-AF65-F5344CB8AC3E}">
        <p14:creationId xmlns:p14="http://schemas.microsoft.com/office/powerpoint/2010/main" val="158715625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hasCustomPrompt="1"/>
          </p:nvPr>
        </p:nvSpPr>
        <p:spPr>
          <a:xfrm>
            <a:off x="6629400" y="274638"/>
            <a:ext cx="2057400" cy="5851525"/>
          </a:xfrm>
        </p:spPr>
        <p:txBody>
          <a:bodyPr vert="eaVert"/>
          <a:lstStyle/>
          <a:p>
            <a:r>
              <a:rPr lang="vi-VN" noProof="1" smtClean="0"/>
              <a:t>Bấm &amp; sửa kiểu tiêu đề</a:t>
            </a:r>
            <a:endParaRPr lang="en-US" noProof="1"/>
          </a:p>
        </p:txBody>
      </p:sp>
      <p:sp>
        <p:nvSpPr>
          <p:cNvPr id="3" name="Nơi giữ chỗ cho Văn bản Dọc 2"/>
          <p:cNvSpPr>
            <a:spLocks noGrp="1"/>
          </p:cNvSpPr>
          <p:nvPr>
            <p:ph type="body" orient="vert" idx="1" hasCustomPrompt="1"/>
          </p:nvPr>
        </p:nvSpPr>
        <p:spPr>
          <a:xfrm>
            <a:off x="457200" y="274638"/>
            <a:ext cx="6019800" cy="5851525"/>
          </a:xfrm>
        </p:spPr>
        <p:txBody>
          <a:bodyPr vert="eaVert"/>
          <a:lstStyle/>
          <a:p>
            <a:pPr lvl="0"/>
            <a:r>
              <a:rPr lang="vi-VN" noProof="1" smtClean="0"/>
              <a:t>Bấm &amp; sửa kiểu tiêu đề</a:t>
            </a:r>
          </a:p>
          <a:p>
            <a:pPr lvl="1"/>
            <a:r>
              <a:rPr lang="vi-VN" noProof="1" smtClean="0"/>
              <a:t>Mức hai</a:t>
            </a:r>
          </a:p>
          <a:p>
            <a:pPr lvl="2"/>
            <a:r>
              <a:rPr lang="vi-VN" noProof="1" smtClean="0"/>
              <a:t>Mức ba</a:t>
            </a:r>
          </a:p>
          <a:p>
            <a:pPr lvl="3"/>
            <a:r>
              <a:rPr lang="vi-VN" noProof="1" smtClean="0"/>
              <a:t>Mức bốn</a:t>
            </a:r>
          </a:p>
          <a:p>
            <a:pPr lvl="4"/>
            <a:r>
              <a:rPr lang="vi-VN" noProof="1" smtClean="0"/>
              <a:t>Mức năm</a:t>
            </a:r>
            <a:endParaRPr lang="en-US" noProof="1"/>
          </a:p>
        </p:txBody>
      </p:sp>
      <p:sp>
        <p:nvSpPr>
          <p:cNvPr id="4" name="Nơi giữ chỗ cho Ngày tháng 3"/>
          <p:cNvSpPr>
            <a:spLocks noGrp="1"/>
          </p:cNvSpPr>
          <p:nvPr>
            <p:ph type="dt" sz="half" idx="10"/>
          </p:nvPr>
        </p:nvSpPr>
        <p:spPr/>
        <p:txBody>
          <a:bodyPr/>
          <a:lstStyle>
            <a:lvl1pPr>
              <a:defRPr/>
            </a:lvl1pPr>
          </a:lstStyle>
          <a:p>
            <a:pPr>
              <a:defRPr/>
            </a:pPr>
            <a:endParaRPr lang="en-US" altLang="en-US"/>
          </a:p>
        </p:txBody>
      </p:sp>
      <p:sp>
        <p:nvSpPr>
          <p:cNvPr id="5" name="Nơi giữ chỗ cho Chân trang 4"/>
          <p:cNvSpPr>
            <a:spLocks noGrp="1"/>
          </p:cNvSpPr>
          <p:nvPr>
            <p:ph type="ftr" sz="quarter" idx="11"/>
          </p:nvPr>
        </p:nvSpPr>
        <p:spPr/>
        <p:txBody>
          <a:bodyPr/>
          <a:lstStyle>
            <a:lvl1pPr>
              <a:defRPr/>
            </a:lvl1pPr>
          </a:lstStyle>
          <a:p>
            <a:pPr>
              <a:defRPr/>
            </a:pPr>
            <a:endParaRPr lang="en-US" altLang="en-US"/>
          </a:p>
        </p:txBody>
      </p:sp>
      <p:sp>
        <p:nvSpPr>
          <p:cNvPr id="6" name="Nơi giữ chỗ cho Số hiệu Bản chiếu 5"/>
          <p:cNvSpPr>
            <a:spLocks noGrp="1"/>
          </p:cNvSpPr>
          <p:nvPr>
            <p:ph type="sldNum" sz="quarter" idx="12"/>
          </p:nvPr>
        </p:nvSpPr>
        <p:spPr/>
        <p:txBody>
          <a:bodyPr/>
          <a:lstStyle>
            <a:lvl1pPr>
              <a:defRPr/>
            </a:lvl1pPr>
          </a:lstStyle>
          <a:p>
            <a:fld id="{E4D616B0-F0FD-4053-9F52-08D4D14971C1}" type="slidenum">
              <a:rPr lang="en-US" altLang="en-US"/>
              <a:pPr/>
              <a:t>‹#›</a:t>
            </a:fld>
            <a:endParaRPr lang="en-US" altLang="en-US"/>
          </a:p>
        </p:txBody>
      </p:sp>
    </p:spTree>
    <p:extLst>
      <p:ext uri="{BB962C8B-B14F-4D97-AF65-F5344CB8AC3E}">
        <p14:creationId xmlns:p14="http://schemas.microsoft.com/office/powerpoint/2010/main" val="262889323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noProof="1" smtClean="0"/>
              <a:t>Click to edit Master title style</a:t>
            </a:r>
            <a:endParaRPr lang="en-US" noProof="1"/>
          </a:p>
        </p:txBody>
      </p:sp>
      <p:sp>
        <p:nvSpPr>
          <p:cNvPr id="3" name="Content Placeholder 2"/>
          <p:cNvSpPr>
            <a:spLocks noGrp="1"/>
          </p:cNvSpPr>
          <p:nvPr>
            <p:ph sz="half" idx="1"/>
          </p:nvPr>
        </p:nvSpPr>
        <p:spPr>
          <a:xfrm>
            <a:off x="457200" y="1600200"/>
            <a:ext cx="4038600" cy="4530725"/>
          </a:xfrm>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4" name="Text Placeholder 3"/>
          <p:cNvSpPr>
            <a:spLocks noGrp="1"/>
          </p:cNvSpPr>
          <p:nvPr>
            <p:ph type="body" sz="half" idx="2"/>
          </p:nvPr>
        </p:nvSpPr>
        <p:spPr>
          <a:xfrm>
            <a:off x="4648200" y="1600200"/>
            <a:ext cx="4038600" cy="4530725"/>
          </a:xfrm>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5" name="Nơi giữ chỗ cho Ngày tháng 3"/>
          <p:cNvSpPr>
            <a:spLocks noGrp="1"/>
          </p:cNvSpPr>
          <p:nvPr>
            <p:ph type="dt" sz="half" idx="10"/>
          </p:nvPr>
        </p:nvSpPr>
        <p:spPr/>
        <p:txBody>
          <a:bodyPr/>
          <a:lstStyle>
            <a:lvl1pPr>
              <a:defRPr/>
            </a:lvl1pPr>
          </a:lstStyle>
          <a:p>
            <a:pPr>
              <a:defRPr/>
            </a:pPr>
            <a:endParaRPr lang="en-US"/>
          </a:p>
        </p:txBody>
      </p:sp>
      <p:sp>
        <p:nvSpPr>
          <p:cNvPr id="6" name="Nơi giữ chỗ cho Chân trang 4"/>
          <p:cNvSpPr>
            <a:spLocks noGrp="1"/>
          </p:cNvSpPr>
          <p:nvPr>
            <p:ph type="ftr" sz="quarter" idx="11"/>
          </p:nvPr>
        </p:nvSpPr>
        <p:spPr/>
        <p:txBody>
          <a:bodyPr/>
          <a:lstStyle>
            <a:lvl1pPr>
              <a:defRPr/>
            </a:lvl1pPr>
          </a:lstStyle>
          <a:p>
            <a:pPr>
              <a:defRPr/>
            </a:pPr>
            <a:endParaRPr lang="en-US"/>
          </a:p>
        </p:txBody>
      </p:sp>
      <p:sp>
        <p:nvSpPr>
          <p:cNvPr id="7" name="Nơi giữ chỗ cho Số hiệu Bản chiếu 5"/>
          <p:cNvSpPr>
            <a:spLocks noGrp="1"/>
          </p:cNvSpPr>
          <p:nvPr>
            <p:ph type="sldNum" sz="quarter" idx="12"/>
          </p:nvPr>
        </p:nvSpPr>
        <p:spPr/>
        <p:txBody>
          <a:bodyPr/>
          <a:lstStyle>
            <a:lvl1pPr>
              <a:defRPr/>
            </a:lvl1pPr>
          </a:lstStyle>
          <a:p>
            <a:fld id="{64973ACF-0A27-4D57-860E-6821D26B172F}" type="slidenum">
              <a:rPr lang="ar-SA"/>
              <a:pPr/>
              <a:t>‹#›</a:t>
            </a:fld>
            <a:endParaRPr lang="en-US"/>
          </a:p>
        </p:txBody>
      </p:sp>
    </p:spTree>
    <p:extLst>
      <p:ext uri="{BB962C8B-B14F-4D97-AF65-F5344CB8AC3E}">
        <p14:creationId xmlns:p14="http://schemas.microsoft.com/office/powerpoint/2010/main" val="259021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noProof="1" smtClean="0"/>
              <a:t>Click to edit Master title style</a:t>
            </a:r>
            <a:endParaRPr lang="en-US" noProof="1"/>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1"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1"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7" name="Rectangle 8"/>
          <p:cNvSpPr>
            <a:spLocks noGrp="1" noChangeArrowheads="1"/>
          </p:cNvSpPr>
          <p:nvPr>
            <p:ph type="dt" sz="half" idx="10"/>
          </p:nvPr>
        </p:nvSpPr>
        <p:spPr>
          <a:ln/>
        </p:spPr>
        <p:txBody>
          <a:bodyPr/>
          <a:lstStyle>
            <a:lvl1pPr>
              <a:defRPr/>
            </a:lvl1pPr>
          </a:lstStyle>
          <a:p>
            <a:pPr>
              <a:defRPr/>
            </a:pPr>
            <a:endParaRPr 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US"/>
          </a:p>
        </p:txBody>
      </p:sp>
      <p:sp>
        <p:nvSpPr>
          <p:cNvPr id="9" name="Rectangle 10"/>
          <p:cNvSpPr>
            <a:spLocks noGrp="1" noChangeArrowheads="1"/>
          </p:cNvSpPr>
          <p:nvPr>
            <p:ph type="sldNum" sz="quarter" idx="12"/>
          </p:nvPr>
        </p:nvSpPr>
        <p:spPr>
          <a:ln/>
        </p:spPr>
        <p:txBody>
          <a:bodyPr/>
          <a:lstStyle>
            <a:lvl1pPr>
              <a:defRPr/>
            </a:lvl1pPr>
          </a:lstStyle>
          <a:p>
            <a:fld id="{B3F7B160-CFF2-4D0A-A797-58DF2FBA6B88}" type="slidenum">
              <a:rPr lang="ar-SA"/>
              <a:pPr/>
              <a:t>‹#›</a:t>
            </a:fld>
            <a:endParaRPr lang="en-US">
              <a:latin typeface="VNI-Avo" pitchFamily="2" charset="0"/>
            </a:endParaRPr>
          </a:p>
        </p:txBody>
      </p:sp>
    </p:spTree>
    <p:extLst>
      <p:ext uri="{BB962C8B-B14F-4D97-AF65-F5344CB8AC3E}">
        <p14:creationId xmlns:p14="http://schemas.microsoft.com/office/powerpoint/2010/main" val="130264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smtClean="0"/>
              <a:t>Click to edit Master title style</a:t>
            </a:r>
            <a:endParaRPr lang="en-US" noProof="1"/>
          </a:p>
        </p:txBody>
      </p:sp>
      <p:sp>
        <p:nvSpPr>
          <p:cNvPr id="3" name="Rectangle 8"/>
          <p:cNvSpPr>
            <a:spLocks noGrp="1" noChangeArrowheads="1"/>
          </p:cNvSpPr>
          <p:nvPr>
            <p:ph type="dt" sz="half" idx="10"/>
          </p:nvPr>
        </p:nvSpPr>
        <p:spPr>
          <a:ln/>
        </p:spPr>
        <p:txBody>
          <a:bodyPr/>
          <a:lstStyle>
            <a:lvl1pPr>
              <a:defRPr/>
            </a:lvl1pPr>
          </a:lstStyle>
          <a:p>
            <a:pPr>
              <a:defRPr/>
            </a:pPr>
            <a:endParaRPr 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US"/>
          </a:p>
        </p:txBody>
      </p:sp>
      <p:sp>
        <p:nvSpPr>
          <p:cNvPr id="5" name="Rectangle 10"/>
          <p:cNvSpPr>
            <a:spLocks noGrp="1" noChangeArrowheads="1"/>
          </p:cNvSpPr>
          <p:nvPr>
            <p:ph type="sldNum" sz="quarter" idx="12"/>
          </p:nvPr>
        </p:nvSpPr>
        <p:spPr>
          <a:ln/>
        </p:spPr>
        <p:txBody>
          <a:bodyPr/>
          <a:lstStyle>
            <a:lvl1pPr>
              <a:defRPr/>
            </a:lvl1pPr>
          </a:lstStyle>
          <a:p>
            <a:fld id="{5E5B8E68-2509-47E1-B69A-05CE1449822D}" type="slidenum">
              <a:rPr lang="ar-SA"/>
              <a:pPr/>
              <a:t>‹#›</a:t>
            </a:fld>
            <a:endParaRPr lang="en-US">
              <a:latin typeface="VNI-Avo" pitchFamily="2" charset="0"/>
            </a:endParaRPr>
          </a:p>
        </p:txBody>
      </p:sp>
    </p:spTree>
    <p:extLst>
      <p:ext uri="{BB962C8B-B14F-4D97-AF65-F5344CB8AC3E}">
        <p14:creationId xmlns:p14="http://schemas.microsoft.com/office/powerpoint/2010/main" val="618041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p>
        </p:txBody>
      </p:sp>
      <p:sp>
        <p:nvSpPr>
          <p:cNvPr id="3" name="Rectangle 9"/>
          <p:cNvSpPr>
            <a:spLocks noGrp="1" noChangeArrowheads="1"/>
          </p:cNvSpPr>
          <p:nvPr>
            <p:ph type="ftr" sz="quarter" idx="11"/>
          </p:nvPr>
        </p:nvSpPr>
        <p:spPr>
          <a:ln/>
        </p:spPr>
        <p:txBody>
          <a:bodyPr/>
          <a:lstStyle>
            <a:lvl1pPr>
              <a:defRPr/>
            </a:lvl1pPr>
          </a:lstStyle>
          <a:p>
            <a:pPr>
              <a:defRPr/>
            </a:pPr>
            <a:endParaRPr lang="en-US"/>
          </a:p>
        </p:txBody>
      </p:sp>
      <p:sp>
        <p:nvSpPr>
          <p:cNvPr id="4" name="Rectangle 10"/>
          <p:cNvSpPr>
            <a:spLocks noGrp="1" noChangeArrowheads="1"/>
          </p:cNvSpPr>
          <p:nvPr>
            <p:ph type="sldNum" sz="quarter" idx="12"/>
          </p:nvPr>
        </p:nvSpPr>
        <p:spPr>
          <a:ln/>
        </p:spPr>
        <p:txBody>
          <a:bodyPr/>
          <a:lstStyle>
            <a:lvl1pPr>
              <a:defRPr/>
            </a:lvl1pPr>
          </a:lstStyle>
          <a:p>
            <a:fld id="{C4E3E612-74F8-4500-BB97-72F8BD05DDA4}" type="slidenum">
              <a:rPr lang="ar-SA"/>
              <a:pPr/>
              <a:t>‹#›</a:t>
            </a:fld>
            <a:endParaRPr lang="en-US">
              <a:latin typeface="VNI-Avo" pitchFamily="2" charset="0"/>
            </a:endParaRPr>
          </a:p>
        </p:txBody>
      </p:sp>
    </p:spTree>
    <p:extLst>
      <p:ext uri="{BB962C8B-B14F-4D97-AF65-F5344CB8AC3E}">
        <p14:creationId xmlns:p14="http://schemas.microsoft.com/office/powerpoint/2010/main" val="1451449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noProof="1" smtClean="0"/>
              <a:t>Click to edit Master title style</a:t>
            </a:r>
            <a:endParaRPr lang="en-US" noProof="1"/>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1"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fld id="{672297F7-5749-4725-8E02-4A29BEAAD006}" type="slidenum">
              <a:rPr lang="ar-SA"/>
              <a:pPr/>
              <a:t>‹#›</a:t>
            </a:fld>
            <a:endParaRPr lang="en-US">
              <a:latin typeface="VNI-Avo" pitchFamily="2" charset="0"/>
            </a:endParaRPr>
          </a:p>
        </p:txBody>
      </p:sp>
    </p:spTree>
    <p:extLst>
      <p:ext uri="{BB962C8B-B14F-4D97-AF65-F5344CB8AC3E}">
        <p14:creationId xmlns:p14="http://schemas.microsoft.com/office/powerpoint/2010/main" val="4121980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noProof="1" smtClean="0"/>
              <a:t>Click to edit Master title style</a:t>
            </a:r>
            <a:endParaRPr lang="en-US" noProof="1"/>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1"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fld id="{4C562119-00EF-4094-A0E1-BC2169DCE002}" type="slidenum">
              <a:rPr lang="ar-SA"/>
              <a:pPr/>
              <a:t>‹#›</a:t>
            </a:fld>
            <a:endParaRPr lang="en-US">
              <a:latin typeface="VNI-Avo" pitchFamily="2" charset="0"/>
            </a:endParaRPr>
          </a:p>
        </p:txBody>
      </p:sp>
    </p:spTree>
    <p:extLst>
      <p:ext uri="{BB962C8B-B14F-4D97-AF65-F5344CB8AC3E}">
        <p14:creationId xmlns:p14="http://schemas.microsoft.com/office/powerpoint/2010/main" val="2107501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theme" Target="../theme/theme4.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CC"/>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3080"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ln>
          </p:spPr>
          <p:txBody>
            <a:bodyPr wrap="none" anchor="ctr"/>
            <a:lstStyle/>
            <a:p>
              <a:pPr algn="ctr">
                <a:defRPr/>
              </a:pPr>
              <a:endParaRPr lang="vi-VN" sz="2400">
                <a:latin typeface="Times New Roman" panose="02020603050405020304" pitchFamily="18" charset="0"/>
              </a:endParaRPr>
            </a:p>
          </p:txBody>
        </p:sp>
        <p:sp>
          <p:nvSpPr>
            <p:cNvPr id="3081" name="AutoShape 4"/>
            <p:cNvSpPr>
              <a:spLocks noChangeArrowheads="1"/>
            </p:cNvSpPr>
            <p:nvPr/>
          </p:nvSpPr>
          <p:spPr bwMode="blackWhite">
            <a:xfrm>
              <a:off x="0" y="96"/>
              <a:ext cx="5376" cy="768"/>
            </a:xfrm>
            <a:custGeom>
              <a:avLst/>
              <a:gdLst>
                <a:gd name="T0" fmla="*/ 0 w 7000"/>
                <a:gd name="T1" fmla="*/ 0 h 1000"/>
                <a:gd name="T2" fmla="*/ 4991 w 7000"/>
                <a:gd name="T3" fmla="*/ 0 h 1000"/>
                <a:gd name="T4" fmla="*/ 5376 w 7000"/>
                <a:gd name="T5" fmla="*/ 384 h 1000"/>
                <a:gd name="T6" fmla="*/ 4992 w 7000"/>
                <a:gd name="T7" fmla="*/ 768 h 1000"/>
                <a:gd name="T8" fmla="*/ 0 w 7000"/>
                <a:gd name="T9" fmla="*/ 76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ln>
          </p:spPr>
          <p:txBody>
            <a:bodyPr/>
            <a:lstStyle/>
            <a:p>
              <a:pPr eaLnBrk="0" hangingPunct="0">
                <a:defRPr/>
              </a:pPr>
              <a:endParaRPr lang="en-US"/>
            </a:p>
          </p:txBody>
        </p:sp>
        <p:sp>
          <p:nvSpPr>
            <p:cNvPr id="3082" name="Line 5"/>
            <p:cNvSpPr>
              <a:spLocks noChangeShapeType="1"/>
            </p:cNvSpPr>
            <p:nvPr/>
          </p:nvSpPr>
          <p:spPr bwMode="auto">
            <a:xfrm>
              <a:off x="0" y="768"/>
              <a:ext cx="5088" cy="0"/>
            </a:xfrm>
            <a:prstGeom prst="line">
              <a:avLst/>
            </a:prstGeom>
            <a:noFill/>
            <a:ln w="38100">
              <a:solidFill>
                <a:schemeClr val="bg1"/>
              </a:solidFill>
              <a:round/>
            </a:ln>
          </p:spPr>
          <p:txBody>
            <a:bodyPr/>
            <a:lstStyle/>
            <a:p>
              <a:pPr eaLnBrk="0" hangingPunct="0">
                <a:defRPr/>
              </a:pPr>
              <a:endParaRPr lang="en-US"/>
            </a:p>
          </p:txBody>
        </p:sp>
      </p:grpSp>
      <p:sp>
        <p:nvSpPr>
          <p:cNvPr id="1030" name="Rectangle 6"/>
          <p:cNvSpPr>
            <a:spLocks noGrp="1" noChangeArrowheads="1"/>
          </p:cNvSpPr>
          <p:nvPr>
            <p:ph type="title" idx="4294967295"/>
          </p:nvPr>
        </p:nvSpPr>
        <p:spPr bwMode="auto">
          <a:xfrm>
            <a:off x="195263" y="228600"/>
            <a:ext cx="8015287"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1" name="Rectangle 7"/>
          <p:cNvSpPr>
            <a:spLocks noGrp="1" noChangeArrowheads="1"/>
          </p:cNvSpPr>
          <p:nvPr>
            <p:ph type="body" idx="4294967295"/>
          </p:nvPr>
        </p:nvSpPr>
        <p:spPr bwMode="auto">
          <a:xfrm>
            <a:off x="609600" y="1600200"/>
            <a:ext cx="79248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6552" name="Rectangle 8"/>
          <p:cNvSpPr>
            <a:spLocks noGrp="1" noChangeArrowheads="1"/>
          </p:cNvSpPr>
          <p:nvPr>
            <p:ph type="dt" sz="half" idx="2"/>
          </p:nvPr>
        </p:nvSpPr>
        <p:spPr bwMode="auto">
          <a:xfrm>
            <a:off x="457200" y="6248400"/>
            <a:ext cx="2133600" cy="457200"/>
          </a:xfrm>
          <a:prstGeom prst="rect">
            <a:avLst/>
          </a:prstGeom>
          <a:noFill/>
          <a:ln w="9525">
            <a:noFill/>
            <a:miter lim="800000"/>
          </a:ln>
          <a:effectLst/>
        </p:spPr>
        <p:txBody>
          <a:bodyPr vert="horz" wrap="square" lIns="91440" tIns="45720" rIns="91440" bIns="45720" numCol="1" anchor="b" anchorCtr="0" compatLnSpc="1"/>
          <a:lstStyle>
            <a:lvl1pPr eaLnBrk="1" hangingPunct="1">
              <a:defRPr sz="1200">
                <a:latin typeface="+mn-lt"/>
              </a:defRPr>
            </a:lvl1pPr>
          </a:lstStyle>
          <a:p>
            <a:pPr>
              <a:defRPr/>
            </a:pPr>
            <a:endParaRPr lang="en-US"/>
          </a:p>
        </p:txBody>
      </p:sp>
      <p:sp>
        <p:nvSpPr>
          <p:cNvPr id="236553" name="Rectangle 9"/>
          <p:cNvSpPr>
            <a:spLocks noGrp="1" noChangeArrowheads="1"/>
          </p:cNvSpPr>
          <p:nvPr>
            <p:ph type="ftr" sz="quarter" idx="3"/>
          </p:nvPr>
        </p:nvSpPr>
        <p:spPr bwMode="auto">
          <a:xfrm>
            <a:off x="3124200" y="6248400"/>
            <a:ext cx="2895600" cy="457200"/>
          </a:xfrm>
          <a:prstGeom prst="rect">
            <a:avLst/>
          </a:prstGeom>
          <a:noFill/>
          <a:ln w="9525">
            <a:noFill/>
            <a:miter lim="800000"/>
          </a:ln>
          <a:effectLst/>
        </p:spPr>
        <p:txBody>
          <a:bodyPr vert="horz" wrap="square" lIns="91440" tIns="45720" rIns="91440" bIns="45720" numCol="1" anchor="b" anchorCtr="0" compatLnSpc="1"/>
          <a:lstStyle>
            <a:lvl1pPr algn="ctr" eaLnBrk="1" hangingPunct="1">
              <a:defRPr sz="1200">
                <a:latin typeface="+mn-lt"/>
              </a:defRPr>
            </a:lvl1pPr>
          </a:lstStyle>
          <a:p>
            <a:pPr>
              <a:defRPr/>
            </a:pPr>
            <a:endParaRPr lang="en-US"/>
          </a:p>
        </p:txBody>
      </p:sp>
      <p:sp>
        <p:nvSpPr>
          <p:cNvPr id="236554" name="Rectangle 10"/>
          <p:cNvSpPr>
            <a:spLocks noGrp="1" noChangeArrowheads="1"/>
          </p:cNvSpPr>
          <p:nvPr>
            <p:ph type="sldNum" sz="quarter" idx="4"/>
          </p:nvPr>
        </p:nvSpPr>
        <p:spPr bwMode="auto">
          <a:xfrm>
            <a:off x="6553200" y="6248400"/>
            <a:ext cx="2133600" cy="457200"/>
          </a:xfrm>
          <a:prstGeom prst="rect">
            <a:avLst/>
          </a:prstGeom>
          <a:noFill/>
          <a:ln w="9525">
            <a:noFill/>
            <a:miter lim="800000"/>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fld id="{5F98743D-7B43-4E4B-BF65-8562DD3647BF}" type="slidenum">
              <a:rPr lang="ar-SA"/>
              <a:pPr/>
              <a:t>‹#›</a:t>
            </a:fld>
            <a:endParaRPr lang="en-US">
              <a:latin typeface="VNI-Avo" pitchFamily="2" charset="0"/>
            </a:endParaRPr>
          </a:p>
        </p:txBody>
      </p:sp>
    </p:spTree>
  </p:cSld>
  <p:clrMap bg1="lt1" tx1="dk1" bg2="lt2" tx2="dk2" accent1="accent1" accent2="accent2" accent3="accent3" accent4="accent4" accent5="accent5" accent6="accent6" hlink="hlink" folHlink="folHlink"/>
  <p:sldLayoutIdLst>
    <p:sldLayoutId id="2147484337" r:id="rId1"/>
    <p:sldLayoutId id="2147484311" r:id="rId2"/>
    <p:sldLayoutId id="2147484310" r:id="rId3"/>
    <p:sldLayoutId id="2147484309" r:id="rId4"/>
    <p:sldLayoutId id="2147484308" r:id="rId5"/>
    <p:sldLayoutId id="2147484307" r:id="rId6"/>
    <p:sldLayoutId id="2147484306" r:id="rId7"/>
    <p:sldLayoutId id="2147484305" r:id="rId8"/>
    <p:sldLayoutId id="2147484304" r:id="rId9"/>
    <p:sldLayoutId id="2147484303" r:id="rId10"/>
    <p:sldLayoutId id="2147484302" r:id="rId11"/>
    <p:sldLayoutId id="2147484301" r:id="rId12"/>
  </p:sldLayoutIdLst>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panose="020B0604020202020204" pitchFamily="34" charset="0"/>
        </a:defRPr>
      </a:lvl2pPr>
      <a:lvl3pPr algn="l" rtl="0" eaLnBrk="0" fontAlgn="base" hangingPunct="0">
        <a:spcBef>
          <a:spcPct val="0"/>
        </a:spcBef>
        <a:spcAft>
          <a:spcPct val="0"/>
        </a:spcAft>
        <a:defRPr sz="4200">
          <a:solidFill>
            <a:schemeClr val="tx2"/>
          </a:solidFill>
          <a:latin typeface="Arial" panose="020B0604020202020204" pitchFamily="34" charset="0"/>
        </a:defRPr>
      </a:lvl3pPr>
      <a:lvl4pPr algn="l" rtl="0" eaLnBrk="0" fontAlgn="base" hangingPunct="0">
        <a:spcBef>
          <a:spcPct val="0"/>
        </a:spcBef>
        <a:spcAft>
          <a:spcPct val="0"/>
        </a:spcAft>
        <a:defRPr sz="4200">
          <a:solidFill>
            <a:schemeClr val="tx2"/>
          </a:solidFill>
          <a:latin typeface="Arial" panose="020B0604020202020204" pitchFamily="34" charset="0"/>
        </a:defRPr>
      </a:lvl4pPr>
      <a:lvl5pPr algn="l" rtl="0" eaLnBrk="0" fontAlgn="base" hangingPunct="0">
        <a:spcBef>
          <a:spcPct val="0"/>
        </a:spcBef>
        <a:spcAft>
          <a:spcPct val="0"/>
        </a:spcAft>
        <a:defRPr sz="4200">
          <a:solidFill>
            <a:schemeClr val="tx2"/>
          </a:solidFill>
          <a:latin typeface="Arial" panose="020B0604020202020204" pitchFamily="34" charset="0"/>
        </a:defRPr>
      </a:lvl5pPr>
      <a:lvl6pPr marL="457200" algn="l" rtl="0" fontAlgn="base">
        <a:spcBef>
          <a:spcPct val="0"/>
        </a:spcBef>
        <a:spcAft>
          <a:spcPct val="0"/>
        </a:spcAft>
        <a:defRPr sz="4200">
          <a:solidFill>
            <a:schemeClr val="tx2"/>
          </a:solidFill>
          <a:latin typeface="Arial" panose="020B0604020202020204" pitchFamily="34" charset="0"/>
        </a:defRPr>
      </a:lvl6pPr>
      <a:lvl7pPr marL="914400" algn="l" rtl="0" fontAlgn="base">
        <a:spcBef>
          <a:spcPct val="0"/>
        </a:spcBef>
        <a:spcAft>
          <a:spcPct val="0"/>
        </a:spcAft>
        <a:defRPr sz="4200">
          <a:solidFill>
            <a:schemeClr val="tx2"/>
          </a:solidFill>
          <a:latin typeface="Arial" panose="020B0604020202020204" pitchFamily="34" charset="0"/>
        </a:defRPr>
      </a:lvl7pPr>
      <a:lvl8pPr marL="1371600" algn="l" rtl="0" fontAlgn="base">
        <a:spcBef>
          <a:spcPct val="0"/>
        </a:spcBef>
        <a:spcAft>
          <a:spcPct val="0"/>
        </a:spcAft>
        <a:defRPr sz="4200">
          <a:solidFill>
            <a:schemeClr val="tx2"/>
          </a:solidFill>
          <a:latin typeface="Arial" panose="020B0604020202020204" pitchFamily="34" charset="0"/>
        </a:defRPr>
      </a:lvl8pPr>
      <a:lvl9pPr marL="1828800" algn="l" rtl="0" fontAlgn="base">
        <a:spcBef>
          <a:spcPct val="0"/>
        </a:spcBef>
        <a:spcAft>
          <a:spcPct val="0"/>
        </a:spcAft>
        <a:defRPr sz="42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anose="05000000000000000000"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anose="05000000000000000000"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anose="05000000000000000000"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anose="05000000000000000000" pitchFamily="2" charset="2"/>
        <a:buChar char="l"/>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rgbClr val="FFFFCC"/>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idx="4294967295"/>
          </p:nvPr>
        </p:nvSpPr>
        <p:spPr bwMode="auto">
          <a:xfrm>
            <a:off x="574675" y="304800"/>
            <a:ext cx="8001000"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Nhấn soạn thảo kiểu tiêu đề trang cái</a:t>
            </a:r>
          </a:p>
        </p:txBody>
      </p:sp>
      <p:sp>
        <p:nvSpPr>
          <p:cNvPr id="2051" name="Rectangle 3"/>
          <p:cNvSpPr>
            <a:spLocks noGrp="1" noChangeArrowheads="1"/>
          </p:cNvSpPr>
          <p:nvPr>
            <p:ph type="body" idx="4294967295"/>
          </p:nvPr>
        </p:nvSpPr>
        <p:spPr bwMode="auto">
          <a:xfrm>
            <a:off x="566738" y="1752600"/>
            <a:ext cx="80010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Nhấn soạn thảo các kiểu văn bản trang cái</a:t>
            </a:r>
          </a:p>
          <a:p>
            <a:pPr lvl="1"/>
            <a:r>
              <a:rPr lang="en-US" smtClean="0"/>
              <a:t>Mức hai</a:t>
            </a:r>
          </a:p>
          <a:p>
            <a:pPr lvl="2"/>
            <a:r>
              <a:rPr lang="en-US" smtClean="0"/>
              <a:t>Mức ba</a:t>
            </a:r>
          </a:p>
          <a:p>
            <a:pPr lvl="3"/>
            <a:r>
              <a:rPr lang="en-US" smtClean="0"/>
              <a:t>Mức bốn</a:t>
            </a:r>
          </a:p>
          <a:p>
            <a:pPr lvl="4"/>
            <a:r>
              <a:rPr lang="en-US" smtClean="0"/>
              <a:t>Mức năm</a:t>
            </a:r>
          </a:p>
        </p:txBody>
      </p:sp>
      <p:sp>
        <p:nvSpPr>
          <p:cNvPr id="5124" name="AutoShape 4"/>
          <p:cNvSpPr>
            <a:spLocks noChangeArrowheads="1"/>
          </p:cNvSpPr>
          <p:nvPr/>
        </p:nvSpPr>
        <p:spPr bwMode="auto">
          <a:xfrm>
            <a:off x="609600" y="1566863"/>
            <a:ext cx="7958138" cy="109537"/>
          </a:xfrm>
          <a:custGeom>
            <a:avLst/>
            <a:gdLst>
              <a:gd name="T0" fmla="*/ 0 w 1000"/>
              <a:gd name="T1" fmla="*/ 0 h 1000"/>
              <a:gd name="T2" fmla="*/ 4655511 w 1000"/>
              <a:gd name="T3" fmla="*/ 0 h 1000"/>
              <a:gd name="T4" fmla="*/ 4655511 w 1000"/>
              <a:gd name="T5" fmla="*/ 109537 h 1000"/>
              <a:gd name="T6" fmla="*/ 0 w 1000"/>
              <a:gd name="T7" fmla="*/ 109537 h 1000"/>
              <a:gd name="T8" fmla="*/ 0 w 1000"/>
              <a:gd name="T9" fmla="*/ 0 h 1000"/>
              <a:gd name="T10" fmla="*/ 7958138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ln>
        </p:spPr>
        <p:txBody>
          <a:bodyPr/>
          <a:lstStyle/>
          <a:p>
            <a:pPr eaLnBrk="0" hangingPunct="0">
              <a:defRPr/>
            </a:pPr>
            <a:endParaRPr lang="en-US"/>
          </a:p>
        </p:txBody>
      </p:sp>
      <p:sp>
        <p:nvSpPr>
          <p:cNvPr id="5125" name="Line 5"/>
          <p:cNvSpPr>
            <a:spLocks noChangeShapeType="1"/>
          </p:cNvSpPr>
          <p:nvPr/>
        </p:nvSpPr>
        <p:spPr bwMode="auto">
          <a:xfrm flipV="1">
            <a:off x="609600" y="6172200"/>
            <a:ext cx="7924800" cy="0"/>
          </a:xfrm>
          <a:prstGeom prst="line">
            <a:avLst/>
          </a:prstGeom>
          <a:noFill/>
          <a:ln w="3175">
            <a:solidFill>
              <a:schemeClr val="accent2"/>
            </a:solidFill>
            <a:round/>
          </a:ln>
        </p:spPr>
        <p:txBody>
          <a:bodyPr/>
          <a:lstStyle/>
          <a:p>
            <a:pPr eaLnBrk="0" hangingPunct="0">
              <a:defRPr/>
            </a:pPr>
            <a:endParaRPr lang="en-US"/>
          </a:p>
        </p:txBody>
      </p:sp>
      <p:sp>
        <p:nvSpPr>
          <p:cNvPr id="406534" name="Rectangle 6"/>
          <p:cNvSpPr>
            <a:spLocks noGrp="1" noChangeArrowheads="1"/>
          </p:cNvSpPr>
          <p:nvPr>
            <p:ph type="dt" sz="half" idx="2"/>
          </p:nvPr>
        </p:nvSpPr>
        <p:spPr bwMode="auto">
          <a:xfrm>
            <a:off x="609600" y="6245225"/>
            <a:ext cx="1981200" cy="476250"/>
          </a:xfrm>
          <a:prstGeom prst="rect">
            <a:avLst/>
          </a:prstGeom>
          <a:noFill/>
          <a:ln w="9525">
            <a:noFill/>
            <a:miter lim="800000"/>
          </a:ln>
          <a:effectLst/>
        </p:spPr>
        <p:txBody>
          <a:bodyPr vert="horz" wrap="square" lIns="91440" tIns="45720" rIns="91440" bIns="45720" numCol="1" anchor="t" anchorCtr="0" compatLnSpc="1"/>
          <a:lstStyle>
            <a:lvl1pPr eaLnBrk="1" hangingPunct="1">
              <a:defRPr sz="1200">
                <a:latin typeface="+mn-lt"/>
              </a:defRPr>
            </a:lvl1pPr>
          </a:lstStyle>
          <a:p>
            <a:pPr>
              <a:defRPr/>
            </a:pPr>
            <a:endParaRPr lang="en-US"/>
          </a:p>
        </p:txBody>
      </p:sp>
      <p:sp>
        <p:nvSpPr>
          <p:cNvPr id="406535" name="Rectangle 7"/>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sz="1200">
                <a:latin typeface="+mn-lt"/>
              </a:defRPr>
            </a:lvl1pPr>
          </a:lstStyle>
          <a:p>
            <a:pPr>
              <a:defRPr/>
            </a:pPr>
            <a:endParaRPr lang="en-US"/>
          </a:p>
        </p:txBody>
      </p:sp>
      <p:sp>
        <p:nvSpPr>
          <p:cNvPr id="406536" name="Rectangle 8"/>
          <p:cNvSpPr>
            <a:spLocks noGrp="1" noChangeArrowheads="1"/>
          </p:cNvSpPr>
          <p:nvPr>
            <p:ph type="sldNum" sz="quarter" idx="4"/>
          </p:nvPr>
        </p:nvSpPr>
        <p:spPr bwMode="auto">
          <a:xfrm>
            <a:off x="6553200" y="6245225"/>
            <a:ext cx="1981200" cy="47625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r">
              <a:defRPr sz="1200">
                <a:latin typeface="Verdana" pitchFamily="34" charset="0"/>
                <a:ea typeface="SimSun" pitchFamily="2" charset="-122"/>
              </a:defRPr>
            </a:lvl1pPr>
          </a:lstStyle>
          <a:p>
            <a:fld id="{3713F005-63B8-4974-9E5A-40B9ECFF7277}" type="slidenum">
              <a:rPr lang="en-US" altLang="zh-CN"/>
              <a:pPr/>
              <a:t>‹#›</a:t>
            </a:fld>
            <a:endParaRPr lang="en-US" altLang="zh-CN">
              <a:latin typeface="VNI-Avo" pitchFamily="2" charset="0"/>
            </a:endParaRPr>
          </a:p>
        </p:txBody>
      </p:sp>
    </p:spTree>
  </p:cSld>
  <p:clrMap bg1="lt1" tx1="dk1" bg2="lt2" tx2="dk2" accent1="accent1" accent2="accent2" accent3="accent3" accent4="accent4" accent5="accent5" accent6="accent6" hlink="hlink" folHlink="folHlink"/>
  <p:sldLayoutIdLst>
    <p:sldLayoutId id="2147484338" r:id="rId1"/>
    <p:sldLayoutId id="2147484322" r:id="rId2"/>
    <p:sldLayoutId id="2147484321" r:id="rId3"/>
    <p:sldLayoutId id="2147484320" r:id="rId4"/>
    <p:sldLayoutId id="2147484319" r:id="rId5"/>
    <p:sldLayoutId id="2147484318" r:id="rId6"/>
    <p:sldLayoutId id="2147484317" r:id="rId7"/>
    <p:sldLayoutId id="2147484316" r:id="rId8"/>
    <p:sldLayoutId id="2147484315" r:id="rId9"/>
    <p:sldLayoutId id="2147484314" r:id="rId10"/>
    <p:sldLayoutId id="2147484313" r:id="rId11"/>
    <p:sldLayoutId id="2147484312" r:id="rId12"/>
  </p:sldLayoutIdLst>
  <p:txStyles>
    <p:titleStyle>
      <a:lvl1pPr algn="l" rtl="0" eaLnBrk="0" fontAlgn="base" hangingPunct="0">
        <a:spcBef>
          <a:spcPct val="0"/>
        </a:spcBef>
        <a:spcAft>
          <a:spcPct val="0"/>
        </a:spcAft>
        <a:defRPr sz="3800">
          <a:solidFill>
            <a:schemeClr val="tx2"/>
          </a:solidFill>
          <a:latin typeface="+mj-lt"/>
          <a:ea typeface="Arial" panose="020B0604020202020204" pitchFamily="34" charset="0"/>
          <a:cs typeface="+mj-cs"/>
        </a:defRPr>
      </a:lvl1pPr>
      <a:lvl2pPr algn="l" rtl="0" eaLnBrk="0" fontAlgn="base" hangingPunct="0">
        <a:spcBef>
          <a:spcPct val="0"/>
        </a:spcBef>
        <a:spcAft>
          <a:spcPct val="0"/>
        </a:spcAft>
        <a:defRPr sz="3800">
          <a:solidFill>
            <a:schemeClr val="tx2"/>
          </a:solidFill>
          <a:latin typeface="Verdana" panose="020B0604030504040204" pitchFamily="34" charset="0"/>
          <a:cs typeface="Arial" panose="020B0604020202020204" pitchFamily="34" charset="0"/>
        </a:defRPr>
      </a:lvl2pPr>
      <a:lvl3pPr algn="l" rtl="0" eaLnBrk="0" fontAlgn="base" hangingPunct="0">
        <a:spcBef>
          <a:spcPct val="0"/>
        </a:spcBef>
        <a:spcAft>
          <a:spcPct val="0"/>
        </a:spcAft>
        <a:defRPr sz="3800">
          <a:solidFill>
            <a:schemeClr val="tx2"/>
          </a:solidFill>
          <a:latin typeface="Verdana" panose="020B0604030504040204" pitchFamily="34" charset="0"/>
          <a:cs typeface="Arial" panose="020B0604020202020204" pitchFamily="34" charset="0"/>
        </a:defRPr>
      </a:lvl3pPr>
      <a:lvl4pPr algn="l" rtl="0" eaLnBrk="0" fontAlgn="base" hangingPunct="0">
        <a:spcBef>
          <a:spcPct val="0"/>
        </a:spcBef>
        <a:spcAft>
          <a:spcPct val="0"/>
        </a:spcAft>
        <a:defRPr sz="3800">
          <a:solidFill>
            <a:schemeClr val="tx2"/>
          </a:solidFill>
          <a:latin typeface="Verdana" panose="020B0604030504040204" pitchFamily="34" charset="0"/>
          <a:cs typeface="Arial" panose="020B0604020202020204" pitchFamily="34" charset="0"/>
        </a:defRPr>
      </a:lvl4pPr>
      <a:lvl5pPr algn="l" rtl="0" eaLnBrk="0" fontAlgn="base" hangingPunct="0">
        <a:spcBef>
          <a:spcPct val="0"/>
        </a:spcBef>
        <a:spcAft>
          <a:spcPct val="0"/>
        </a:spcAft>
        <a:defRPr sz="3800">
          <a:solidFill>
            <a:schemeClr val="tx2"/>
          </a:solidFill>
          <a:latin typeface="Verdana" panose="020B0604030504040204" pitchFamily="34" charset="0"/>
          <a:cs typeface="Arial" panose="020B0604020202020204" pitchFamily="34" charset="0"/>
        </a:defRPr>
      </a:lvl5pPr>
      <a:lvl6pPr marL="457200" algn="l" rtl="0" fontAlgn="base">
        <a:spcBef>
          <a:spcPct val="0"/>
        </a:spcBef>
        <a:spcAft>
          <a:spcPct val="0"/>
        </a:spcAft>
        <a:defRPr sz="3800">
          <a:solidFill>
            <a:schemeClr val="tx2"/>
          </a:solidFill>
          <a:latin typeface="Verdana" panose="020B0604030504040204" pitchFamily="34" charset="0"/>
          <a:cs typeface="Arial" panose="020B0604020202020204" pitchFamily="34" charset="0"/>
        </a:defRPr>
      </a:lvl6pPr>
      <a:lvl7pPr marL="914400" algn="l" rtl="0" fontAlgn="base">
        <a:spcBef>
          <a:spcPct val="0"/>
        </a:spcBef>
        <a:spcAft>
          <a:spcPct val="0"/>
        </a:spcAft>
        <a:defRPr sz="3800">
          <a:solidFill>
            <a:schemeClr val="tx2"/>
          </a:solidFill>
          <a:latin typeface="Verdana" panose="020B0604030504040204" pitchFamily="34" charset="0"/>
          <a:cs typeface="Arial" panose="020B0604020202020204" pitchFamily="34" charset="0"/>
        </a:defRPr>
      </a:lvl7pPr>
      <a:lvl8pPr marL="1371600" algn="l" rtl="0" fontAlgn="base">
        <a:spcBef>
          <a:spcPct val="0"/>
        </a:spcBef>
        <a:spcAft>
          <a:spcPct val="0"/>
        </a:spcAft>
        <a:defRPr sz="3800">
          <a:solidFill>
            <a:schemeClr val="tx2"/>
          </a:solidFill>
          <a:latin typeface="Verdana" panose="020B0604030504040204" pitchFamily="34" charset="0"/>
          <a:cs typeface="Arial" panose="020B0604020202020204" pitchFamily="34" charset="0"/>
        </a:defRPr>
      </a:lvl8pPr>
      <a:lvl9pPr marL="1828800" algn="l" rtl="0" fontAlgn="base">
        <a:spcBef>
          <a:spcPct val="0"/>
        </a:spcBef>
        <a:spcAft>
          <a:spcPct val="0"/>
        </a:spcAft>
        <a:defRPr sz="3800">
          <a:solidFill>
            <a:schemeClr val="tx2"/>
          </a:solidFill>
          <a:latin typeface="Verdana" panose="020B0604030504040204" pitchFamily="34" charset="0"/>
          <a:cs typeface="Arial" panose="020B0604020202020204" pitchFamily="34"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Arial" panose="020B0604020202020204" pitchFamily="34" charset="0"/>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430" indent="-398780" algn="l" rtl="0" fontAlgn="base">
        <a:spcBef>
          <a:spcPct val="25000"/>
        </a:spcBef>
        <a:spcAft>
          <a:spcPct val="0"/>
        </a:spcAft>
        <a:buClr>
          <a:schemeClr val="accent2"/>
        </a:buClr>
        <a:buFont typeface="Wingdings" panose="05000000000000000000" pitchFamily="2" charset="2"/>
        <a:buChar char="§"/>
        <a:defRPr sz="2000">
          <a:solidFill>
            <a:schemeClr val="tx1"/>
          </a:solidFill>
          <a:latin typeface="+mn-lt"/>
          <a:cs typeface="+mn-cs"/>
        </a:defRPr>
      </a:lvl6pPr>
      <a:lvl7pPr marL="3008630" indent="-398780" algn="l" rtl="0" fontAlgn="base">
        <a:spcBef>
          <a:spcPct val="25000"/>
        </a:spcBef>
        <a:spcAft>
          <a:spcPct val="0"/>
        </a:spcAft>
        <a:buClr>
          <a:schemeClr val="accent2"/>
        </a:buClr>
        <a:buFont typeface="Wingdings" panose="05000000000000000000" pitchFamily="2" charset="2"/>
        <a:buChar char="§"/>
        <a:defRPr sz="2000">
          <a:solidFill>
            <a:schemeClr val="tx1"/>
          </a:solidFill>
          <a:latin typeface="+mn-lt"/>
          <a:cs typeface="+mn-cs"/>
        </a:defRPr>
      </a:lvl7pPr>
      <a:lvl8pPr marL="3465830" indent="-398780" algn="l" rtl="0" fontAlgn="base">
        <a:spcBef>
          <a:spcPct val="25000"/>
        </a:spcBef>
        <a:spcAft>
          <a:spcPct val="0"/>
        </a:spcAft>
        <a:buClr>
          <a:schemeClr val="accent2"/>
        </a:buClr>
        <a:buFont typeface="Wingdings" panose="05000000000000000000" pitchFamily="2" charset="2"/>
        <a:buChar char="§"/>
        <a:defRPr sz="2000">
          <a:solidFill>
            <a:schemeClr val="tx1"/>
          </a:solidFill>
          <a:latin typeface="+mn-lt"/>
          <a:cs typeface="+mn-cs"/>
        </a:defRPr>
      </a:lvl8pPr>
      <a:lvl9pPr marL="3923030" indent="-398780" algn="l" rtl="0" fontAlgn="base">
        <a:spcBef>
          <a:spcPct val="25000"/>
        </a:spcBef>
        <a:spcAft>
          <a:spcPct val="0"/>
        </a:spcAft>
        <a:buClr>
          <a:schemeClr val="accent2"/>
        </a:buClr>
        <a:buFont typeface="Wingdings" panose="05000000000000000000"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Arial" panose="020B0604020202020204" pitchFamily="34" charset="0"/>
          <a:cs typeface="+mn-cs"/>
        </a:defRPr>
      </a:lvl1pPr>
      <a:lvl2pPr marL="457200" algn="l" defTabSz="914400" rtl="0" eaLnBrk="1" latinLnBrk="0" hangingPunct="1">
        <a:defRPr sz="1800" kern="1200">
          <a:solidFill>
            <a:schemeClr val="tx1"/>
          </a:solidFill>
          <a:latin typeface="+mn-lt"/>
          <a:ea typeface="Arial" panose="020B0604020202020204" pitchFamily="34" charset="0"/>
          <a:cs typeface="+mn-cs"/>
        </a:defRPr>
      </a:lvl2pPr>
      <a:lvl3pPr marL="914400" algn="l" defTabSz="914400" rtl="0" eaLnBrk="1" latinLnBrk="0" hangingPunct="1">
        <a:defRPr sz="1800" kern="1200">
          <a:solidFill>
            <a:schemeClr val="tx1"/>
          </a:solidFill>
          <a:latin typeface="+mn-lt"/>
          <a:ea typeface="Arial" panose="020B0604020202020204" pitchFamily="34" charset="0"/>
          <a:cs typeface="+mn-cs"/>
        </a:defRPr>
      </a:lvl3pPr>
      <a:lvl4pPr marL="1371600" algn="l" defTabSz="914400" rtl="0" eaLnBrk="1" latinLnBrk="0" hangingPunct="1">
        <a:defRPr sz="1800" kern="1200">
          <a:solidFill>
            <a:schemeClr val="tx1"/>
          </a:solidFill>
          <a:latin typeface="+mn-lt"/>
          <a:ea typeface="Arial" panose="020B0604020202020204" pitchFamily="34" charset="0"/>
          <a:cs typeface="+mn-cs"/>
        </a:defRPr>
      </a:lvl4pPr>
      <a:lvl5pPr marL="1828800" algn="l" defTabSz="914400" rtl="0" eaLnBrk="1" latinLnBrk="0" hangingPunct="1">
        <a:defRPr sz="1800" kern="1200">
          <a:solidFill>
            <a:schemeClr val="tx1"/>
          </a:solidFill>
          <a:latin typeface="+mn-lt"/>
          <a:ea typeface="Arial" panose="020B0604020202020204" pitchFamily="34" charset="0"/>
          <a:cs typeface="+mn-cs"/>
        </a:defRPr>
      </a:lvl5pPr>
      <a:lvl6pPr marL="2286000" algn="l" defTabSz="914400" rtl="0" eaLnBrk="1" latinLnBrk="0" hangingPunct="1">
        <a:defRPr sz="1800" kern="1200">
          <a:solidFill>
            <a:schemeClr val="tx1"/>
          </a:solidFill>
          <a:latin typeface="+mn-lt"/>
          <a:ea typeface="Arial" panose="020B0604020202020204" pitchFamily="34" charset="0"/>
          <a:cs typeface="+mn-cs"/>
        </a:defRPr>
      </a:lvl6pPr>
      <a:lvl7pPr marL="2743200" algn="l" defTabSz="914400" rtl="0" eaLnBrk="1" latinLnBrk="0" hangingPunct="1">
        <a:defRPr sz="1800" kern="1200">
          <a:solidFill>
            <a:schemeClr val="tx1"/>
          </a:solidFill>
          <a:latin typeface="+mn-lt"/>
          <a:ea typeface="Arial" panose="020B0604020202020204" pitchFamily="34" charset="0"/>
          <a:cs typeface="+mn-cs"/>
        </a:defRPr>
      </a:lvl7pPr>
      <a:lvl8pPr marL="3200400" algn="l" defTabSz="914400" rtl="0" eaLnBrk="1" latinLnBrk="0" hangingPunct="1">
        <a:defRPr sz="1800" kern="1200">
          <a:solidFill>
            <a:schemeClr val="tx1"/>
          </a:solidFill>
          <a:latin typeface="+mn-lt"/>
          <a:ea typeface="Arial" panose="020B0604020202020204" pitchFamily="34" charset="0"/>
          <a:cs typeface="+mn-cs"/>
        </a:defRPr>
      </a:lvl8pPr>
      <a:lvl9pPr marL="3657600" algn="l" defTabSz="914400" rtl="0" eaLnBrk="1" latinLnBrk="0" hangingPunct="1">
        <a:defRPr sz="1800" kern="1200">
          <a:solidFill>
            <a:schemeClr val="tx1"/>
          </a:solidFill>
          <a:latin typeface="+mn-lt"/>
          <a:ea typeface="Arial" panose="020B0604020202020204" pitchFamily="34" charset="0"/>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Nơi giữ chỗ cho Tiêu đề 1"/>
          <p:cNvSpPr>
            <a:spLocks noGrp="1" noChangeArrowheads="1"/>
          </p:cNvSpPr>
          <p:nvPr>
            <p:ph type="title" idx="4294967295"/>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vi-VN" smtClean="0"/>
              <a:t>Bấm &amp; sửa kiểu tiêu đề</a:t>
            </a:r>
            <a:endParaRPr lang="en-US" smtClean="0"/>
          </a:p>
        </p:txBody>
      </p:sp>
      <p:sp>
        <p:nvSpPr>
          <p:cNvPr id="3075" name="Nơi giữ chỗ cho Văn bản 2"/>
          <p:cNvSpPr>
            <a:spLocks noGrp="1" noChangeArrowheads="1"/>
          </p:cNvSpPr>
          <p:nvPr>
            <p:ph type="body" idx="4294967295"/>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smtClean="0"/>
          </a:p>
        </p:txBody>
      </p:sp>
      <p:sp>
        <p:nvSpPr>
          <p:cNvPr id="4" name="Nơi giữ chỗ cho Ngày tháng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0" hangingPunct="0">
              <a:defRPr sz="1200">
                <a:solidFill>
                  <a:schemeClr val="tx1">
                    <a:tint val="75000"/>
                  </a:schemeClr>
                </a:solidFill>
              </a:defRPr>
            </a:lvl1pPr>
          </a:lstStyle>
          <a:p>
            <a:pPr>
              <a:defRPr/>
            </a:pPr>
            <a:endParaRPr lang="en-US"/>
          </a:p>
        </p:txBody>
      </p:sp>
      <p:sp>
        <p:nvSpPr>
          <p:cNvPr id="5" name="Nơi giữ chỗ cho Chân trang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0" hangingPunct="0">
              <a:defRPr sz="1200">
                <a:solidFill>
                  <a:schemeClr val="tx1">
                    <a:tint val="75000"/>
                  </a:schemeClr>
                </a:solidFill>
              </a:defRPr>
            </a:lvl1pPr>
          </a:lstStyle>
          <a:p>
            <a:pPr>
              <a:defRPr/>
            </a:pPr>
            <a:endParaRPr lang="en-US"/>
          </a:p>
        </p:txBody>
      </p:sp>
      <p:sp>
        <p:nvSpPr>
          <p:cNvPr id="6" name="Nơi giữ chỗ cho Số hiệu Bản chiế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F50D19A-2E29-4A79-A7CF-AFF2EBA1DF2A}" type="slidenum">
              <a:rPr lang="ar-SA"/>
              <a:pPr/>
              <a:t>‹#›</a:t>
            </a:fld>
            <a:endParaRPr lang="en-US"/>
          </a:p>
        </p:txBody>
      </p:sp>
    </p:spTree>
  </p:cSld>
  <p:clrMap bg1="lt1" tx1="dk1" bg2="lt2" tx2="dk2" accent1="accent1" accent2="accent2" accent3="accent3" accent4="accent4" accent5="accent5" accent6="accent6" hlink="hlink" folHlink="folHlink"/>
  <p:sldLayoutIdLst>
    <p:sldLayoutId id="2147484335" r:id="rId1"/>
    <p:sldLayoutId id="2147484334" r:id="rId2"/>
    <p:sldLayoutId id="2147484333" r:id="rId3"/>
    <p:sldLayoutId id="2147484332" r:id="rId4"/>
    <p:sldLayoutId id="2147484331" r:id="rId5"/>
    <p:sldLayoutId id="2147484330" r:id="rId6"/>
    <p:sldLayoutId id="2147484329" r:id="rId7"/>
    <p:sldLayoutId id="2147484328" r:id="rId8"/>
    <p:sldLayoutId id="2147484327" r:id="rId9"/>
    <p:sldLayoutId id="2147484326" r:id="rId10"/>
    <p:sldLayoutId id="2147484325" r:id="rId11"/>
    <p:sldLayoutId id="2147484324" r:id="rId12"/>
    <p:sldLayoutId id="2147484323" r:id="rId1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98" name="Nơi giữ chỗ cho Tiêu đề 1"/>
          <p:cNvSpPr>
            <a:spLocks noGrp="1" noChangeArrowheads="1"/>
          </p:cNvSpPr>
          <p:nvPr>
            <p:ph type="title" idx="4294967295"/>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vi-VN" smtClean="0"/>
              <a:t>Bấm &amp; sửa kiểu tiêu đề</a:t>
            </a:r>
            <a:endParaRPr lang="en-US" smtClean="0"/>
          </a:p>
        </p:txBody>
      </p:sp>
      <p:sp>
        <p:nvSpPr>
          <p:cNvPr id="4099" name="Nơi giữ chỗ cho Văn bản 2"/>
          <p:cNvSpPr>
            <a:spLocks noGrp="1" noChangeArrowheads="1"/>
          </p:cNvSpPr>
          <p:nvPr>
            <p:ph type="body" idx="4294967295"/>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smtClean="0"/>
          </a:p>
        </p:txBody>
      </p:sp>
      <p:sp>
        <p:nvSpPr>
          <p:cNvPr id="4" name="Nơi giữ chỗ cho Ngày tháng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0" hangingPunct="0">
              <a:defRPr sz="1200">
                <a:solidFill>
                  <a:schemeClr val="tx1">
                    <a:tint val="75000"/>
                  </a:schemeClr>
                </a:solidFill>
              </a:defRPr>
            </a:lvl1pPr>
          </a:lstStyle>
          <a:p>
            <a:pPr>
              <a:defRPr/>
            </a:pPr>
            <a:endParaRPr lang="en-US"/>
          </a:p>
        </p:txBody>
      </p:sp>
      <p:sp>
        <p:nvSpPr>
          <p:cNvPr id="5" name="Nơi giữ chỗ cho Chân trang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0" hangingPunct="0">
              <a:defRPr sz="1200">
                <a:solidFill>
                  <a:schemeClr val="tx1">
                    <a:tint val="75000"/>
                  </a:schemeClr>
                </a:solidFill>
              </a:defRPr>
            </a:lvl1pPr>
          </a:lstStyle>
          <a:p>
            <a:pPr>
              <a:defRPr/>
            </a:pPr>
            <a:endParaRPr lang="en-US"/>
          </a:p>
        </p:txBody>
      </p:sp>
      <p:sp>
        <p:nvSpPr>
          <p:cNvPr id="6" name="Nơi giữ chỗ cho Số hiệu Bản chiế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444E0898-A417-48D8-8506-A98404B3215E}" type="slidenum">
              <a:rPr lang="ar-SA"/>
              <a:pPr/>
              <a:t>‹#›</a:t>
            </a:fld>
            <a:endParaRPr lang="en-US"/>
          </a:p>
        </p:txBody>
      </p:sp>
    </p:spTree>
  </p:cSld>
  <p:clrMap bg1="lt1" tx1="dk1" bg2="lt2" tx2="dk2" accent1="accent1" accent2="accent2" accent3="accent3" accent4="accent4" accent5="accent5" accent6="accent6" hlink="hlink" folHlink="folHlink"/>
  <p:sldLayoutIdLst>
    <p:sldLayoutId id="2147484339" r:id="rId1"/>
    <p:sldLayoutId id="2147484340" r:id="rId2"/>
    <p:sldLayoutId id="2147484341" r:id="rId3"/>
    <p:sldLayoutId id="2147484342" r:id="rId4"/>
    <p:sldLayoutId id="2147484343" r:id="rId5"/>
    <p:sldLayoutId id="2147484344" r:id="rId6"/>
    <p:sldLayoutId id="2147484345" r:id="rId7"/>
    <p:sldLayoutId id="2147484346" r:id="rId8"/>
    <p:sldLayoutId id="2147484347" r:id="rId9"/>
    <p:sldLayoutId id="2147484348" r:id="rId10"/>
    <p:sldLayoutId id="2147484349" r:id="rId11"/>
    <p:sldLayoutId id="2147484336"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3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4.jpeg"/><Relationship Id="rId1" Type="http://schemas.openxmlformats.org/officeDocument/2006/relationships/slideLayout" Target="../slideLayouts/slideLayout12.xml"/><Relationship Id="rId5" Type="http://schemas.openxmlformats.org/officeDocument/2006/relationships/image" Target="../media/image13.png"/><Relationship Id="rId4" Type="http://schemas.openxmlformats.org/officeDocument/2006/relationships/image" Target="../media/image15.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15.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44.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44.xml"/></Relationships>
</file>

<file path=ppt/slides/_rels/slide1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44.xml"/></Relationships>
</file>

<file path=ppt/slides/_rels/slide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png"/><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gif"/><Relationship Id="rId1" Type="http://schemas.openxmlformats.org/officeDocument/2006/relationships/slideLayout" Target="../slideLayouts/slideLayout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3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jpeg"/><Relationship Id="rId1" Type="http://schemas.openxmlformats.org/officeDocument/2006/relationships/slideLayout" Target="../slideLayouts/slideLayout49.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WordArt 19"/>
          <p:cNvSpPr>
            <a:spLocks noChangeArrowheads="1" noChangeShapeType="1" noTextEdit="1"/>
          </p:cNvSpPr>
          <p:nvPr/>
        </p:nvSpPr>
        <p:spPr bwMode="auto">
          <a:xfrm>
            <a:off x="457200" y="381000"/>
            <a:ext cx="8305800" cy="685800"/>
          </a:xfrm>
          <a:prstGeom prst="rect">
            <a:avLst/>
          </a:prstGeom>
        </p:spPr>
        <p:txBody>
          <a:bodyPr wrap="none" fromWordArt="1">
            <a:prstTxWarp prst="textPlain">
              <a:avLst>
                <a:gd name="adj" fmla="val 50000"/>
              </a:avLst>
            </a:prstTxWarp>
          </a:bodyPr>
          <a:lstStyle/>
          <a:p>
            <a:r>
              <a:rPr lang="vi-VN" sz="3200" b="1" kern="1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rPr>
              <a:t>TRƯỜNG TIỂU HỌC ÁI MỘ A</a:t>
            </a:r>
            <a:endParaRPr lang="en-US" sz="3200" b="1" kern="1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endParaRPr>
          </a:p>
        </p:txBody>
      </p:sp>
      <p:sp>
        <p:nvSpPr>
          <p:cNvPr id="18434" name="WordArt 20"/>
          <p:cNvSpPr>
            <a:spLocks noChangeArrowheads="1" noChangeShapeType="1" noTextEdit="1"/>
          </p:cNvSpPr>
          <p:nvPr/>
        </p:nvSpPr>
        <p:spPr bwMode="auto">
          <a:xfrm>
            <a:off x="685800" y="1676400"/>
            <a:ext cx="7810500" cy="838200"/>
          </a:xfrm>
          <a:prstGeom prst="rect">
            <a:avLst/>
          </a:prstGeom>
        </p:spPr>
        <p:txBody>
          <a:bodyPr wrap="none" fromWordArt="1">
            <a:prstTxWarp prst="textPlain">
              <a:avLst>
                <a:gd name="adj" fmla="val 50000"/>
              </a:avLst>
            </a:prstTxWarp>
          </a:bodyPr>
          <a:lstStyle/>
          <a:p>
            <a:r>
              <a:rPr lang="en-US" kern="1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Kĩ thuật – Lớp 4</a:t>
            </a:r>
          </a:p>
        </p:txBody>
      </p:sp>
      <p:sp>
        <p:nvSpPr>
          <p:cNvPr id="19460" name="WordArt 21"/>
          <p:cNvSpPr>
            <a:spLocks noTextEdit="1"/>
          </p:cNvSpPr>
          <p:nvPr/>
        </p:nvSpPr>
        <p:spPr>
          <a:xfrm>
            <a:off x="685800" y="3124200"/>
            <a:ext cx="8001000" cy="3733800"/>
          </a:xfrm>
          <a:prstGeom prst="rect">
            <a:avLst/>
          </a:prstGeom>
        </p:spPr>
        <p:txBody>
          <a:bodyPr wrap="none" fromWordArt="1">
            <a:prstTxWarp prst="textPlain">
              <a:avLst>
                <a:gd name="adj" fmla="val 50000"/>
              </a:avLst>
            </a:prstTxWarp>
            <a:normAutofit/>
          </a:bodyPr>
          <a:lstStyle/>
          <a:p>
            <a:pPr algn="ctr" eaLnBrk="0" hangingPunct="0"/>
            <a:r>
              <a:rPr lang="en-US" b="1" noProof="1">
                <a:ln w="9525" cap="flat" cmpd="sng">
                  <a:solidFill>
                    <a:srgbClr val="FF00FF"/>
                  </a:solidFill>
                  <a:prstDash val="solid"/>
                  <a:headEnd type="none" w="med" len="med"/>
                  <a:tailEnd type="none" w="med" len="med"/>
                </a:ln>
                <a:solidFill>
                  <a:srgbClr val="FF00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Bài 2: Cắt vải theo đường </a:t>
            </a:r>
          </a:p>
          <a:p>
            <a:pPr algn="ctr" eaLnBrk="0" hangingPunct="0"/>
            <a:r>
              <a:rPr lang="en-US" b="1" noProof="1">
                <a:ln w="9525" cap="flat" cmpd="sng">
                  <a:solidFill>
                    <a:srgbClr val="FF00FF"/>
                  </a:solidFill>
                  <a:prstDash val="solid"/>
                  <a:headEnd type="none" w="med" len="med"/>
                  <a:tailEnd type="none" w="med" len="med"/>
                </a:ln>
                <a:solidFill>
                  <a:srgbClr val="FF00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vạch dấu. ( tr. 9)</a:t>
            </a:r>
          </a:p>
          <a:p>
            <a:pPr algn="ctr" eaLnBrk="0" hangingPunct="0"/>
            <a:endParaRPr lang="en-US" b="1" noProof="1">
              <a:ln w="9525" cap="flat" cmpd="sng">
                <a:solidFill>
                  <a:srgbClr val="FF00FF"/>
                </a:solidFill>
                <a:prstDash val="solid"/>
                <a:headEnd type="none" w="med" len="med"/>
                <a:tailEnd type="none" w="med" len="med"/>
              </a:ln>
              <a:solidFill>
                <a:srgbClr val="FF00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endParaRPr>
          </a:p>
        </p:txBody>
      </p:sp>
      <p:grpSp>
        <p:nvGrpSpPr>
          <p:cNvPr id="18436" name="Group 5"/>
          <p:cNvGrpSpPr>
            <a:grpSpLocks/>
          </p:cNvGrpSpPr>
          <p:nvPr/>
        </p:nvGrpSpPr>
        <p:grpSpPr bwMode="auto">
          <a:xfrm>
            <a:off x="0" y="0"/>
            <a:ext cx="9144000" cy="6858000"/>
            <a:chOff x="8" y="0"/>
            <a:chExt cx="5760" cy="4320"/>
          </a:xfrm>
        </p:grpSpPr>
        <p:pic>
          <p:nvPicPr>
            <p:cNvPr id="18437" name="Picture 6" descr="GRANS02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31882" flipH="1">
              <a:off x="4848" y="3394"/>
              <a:ext cx="912" cy="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Picture 7" descr="GRANS02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465066">
              <a:off x="96" y="3394"/>
              <a:ext cx="961" cy="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8439" name="Group 8"/>
            <p:cNvGrpSpPr>
              <a:grpSpLocks/>
            </p:cNvGrpSpPr>
            <p:nvPr/>
          </p:nvGrpSpPr>
          <p:grpSpPr bwMode="auto">
            <a:xfrm>
              <a:off x="8" y="0"/>
              <a:ext cx="5760" cy="4320"/>
              <a:chOff x="672" y="0"/>
              <a:chExt cx="5760" cy="4320"/>
            </a:xfrm>
          </p:grpSpPr>
          <p:pic>
            <p:nvPicPr>
              <p:cNvPr id="18440" name="Picture 9" descr="BD2132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8441" name="Picture 10" descr="BD2132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8442" name="Picture 11" descr="BD2132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8443" name="Picture 12" descr="BD2132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additive="base">
                                        <p:cTn id="7" dur="3000" fill="hold"/>
                                        <p:tgtEl>
                                          <p:spTgt spid="19458"/>
                                        </p:tgtEl>
                                        <p:attrNameLst>
                                          <p:attrName>ppt_x</p:attrName>
                                        </p:attrNameLst>
                                      </p:cBhvr>
                                      <p:tavLst>
                                        <p:tav tm="0">
                                          <p:val>
                                            <p:strVal val="0-#ppt_w/2"/>
                                          </p:val>
                                        </p:tav>
                                        <p:tav tm="100000">
                                          <p:val>
                                            <p:strVal val="#ppt_x"/>
                                          </p:val>
                                        </p:tav>
                                      </p:tavLst>
                                    </p:anim>
                                    <p:anim calcmode="lin" valueType="num">
                                      <p:cBhvr additive="base">
                                        <p:cTn id="8" dur="3000" fill="hold"/>
                                        <p:tgtEl>
                                          <p:spTgt spid="1945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a:xfrm>
            <a:off x="228600" y="457200"/>
            <a:ext cx="9067800" cy="1143000"/>
          </a:xfrm>
        </p:spPr>
        <p:txBody>
          <a:bodyPr/>
          <a:lstStyle/>
          <a:p>
            <a:pPr eaLnBrk="1" hangingPunct="1"/>
            <a:r>
              <a:rPr lang="en-US" sz="4000" b="1" i="1" smtClean="0">
                <a:solidFill>
                  <a:srgbClr val="FF3300"/>
                </a:solidFill>
              </a:rPr>
              <a:t>Cách cắt vải theo đường thẳng là:</a:t>
            </a:r>
          </a:p>
        </p:txBody>
      </p:sp>
      <p:sp>
        <p:nvSpPr>
          <p:cNvPr id="191491" name="Rectangle 3"/>
          <p:cNvSpPr>
            <a:spLocks noGrp="1" noChangeArrowheads="1"/>
          </p:cNvSpPr>
          <p:nvPr>
            <p:ph idx="1"/>
          </p:nvPr>
        </p:nvSpPr>
        <p:spPr>
          <a:xfrm>
            <a:off x="228600" y="1905000"/>
            <a:ext cx="8763000" cy="4648200"/>
          </a:xfrm>
        </p:spPr>
        <p:txBody>
          <a:bodyPr/>
          <a:lstStyle/>
          <a:p>
            <a:pPr eaLnBrk="1" hangingPunct="1"/>
            <a:r>
              <a:rPr lang="en-US" sz="3600" smtClean="0">
                <a:solidFill>
                  <a:srgbClr val="003366"/>
                </a:solidFill>
              </a:rPr>
              <a:t>Tay trái giữ vải, tay phải điều khiển kéo cắt vải.Mở rộng và luồn lưỡi kéo nhỏ xuống dưới mảnh vải, đặt chỗ tiếp giáp hai lưỡi kéo đúng vào đầu đường dấu.</a:t>
            </a:r>
          </a:p>
          <a:p>
            <a:pPr eaLnBrk="1" hangingPunct="1"/>
            <a:r>
              <a:rPr lang="en-US" sz="3600" smtClean="0">
                <a:solidFill>
                  <a:srgbClr val="003366"/>
                </a:solidFill>
              </a:rPr>
              <a:t>Cắt theo đường dấu từng nhát cắt dài, dứt khoát để được đường cắt thẳng.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191490"/>
                                        </p:tgtEl>
                                        <p:attrNameLst>
                                          <p:attrName>style.visibility</p:attrName>
                                        </p:attrNameLst>
                                      </p:cBhvr>
                                      <p:to>
                                        <p:strVal val="visible"/>
                                      </p:to>
                                    </p:set>
                                    <p:anim calcmode="lin" valueType="num">
                                      <p:cBhvr>
                                        <p:cTn id="7" dur="1000" fill="hold"/>
                                        <p:tgtEl>
                                          <p:spTgt spid="191490"/>
                                        </p:tgtEl>
                                        <p:attrNameLst>
                                          <p:attrName>ppt_x</p:attrName>
                                        </p:attrNameLst>
                                      </p:cBhvr>
                                      <p:tavLst>
                                        <p:tav tm="0">
                                          <p:val>
                                            <p:strVal val="#ppt_x-.2"/>
                                          </p:val>
                                        </p:tav>
                                        <p:tav tm="100000">
                                          <p:val>
                                            <p:strVal val="#ppt_x"/>
                                          </p:val>
                                        </p:tav>
                                      </p:tavLst>
                                    </p:anim>
                                    <p:anim calcmode="lin" valueType="num">
                                      <p:cBhvr>
                                        <p:cTn id="8" dur="1000" fill="hold"/>
                                        <p:tgtEl>
                                          <p:spTgt spid="19149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9149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5" presetClass="entr" presetSubtype="0" fill="hold" nodeType="clickEffect">
                                  <p:stCondLst>
                                    <p:cond delay="0"/>
                                  </p:stCondLst>
                                  <p:childTnLst>
                                    <p:set>
                                      <p:cBhvr>
                                        <p:cTn id="13" dur="1" fill="hold">
                                          <p:stCondLst>
                                            <p:cond delay="0"/>
                                          </p:stCondLst>
                                        </p:cTn>
                                        <p:tgtEl>
                                          <p:spTgt spid="191491">
                                            <p:txEl>
                                              <p:pRg st="0" end="0"/>
                                            </p:txEl>
                                          </p:spTgt>
                                        </p:tgtEl>
                                        <p:attrNameLst>
                                          <p:attrName>style.visibility</p:attrName>
                                        </p:attrNameLst>
                                      </p:cBhvr>
                                      <p:to>
                                        <p:strVal val="visible"/>
                                      </p:to>
                                    </p:set>
                                    <p:anim calcmode="lin" valueType="num">
                                      <p:cBhvr>
                                        <p:cTn id="14" dur="500" decel="50000" fill="hold">
                                          <p:stCondLst>
                                            <p:cond delay="0"/>
                                          </p:stCondLst>
                                        </p:cTn>
                                        <p:tgtEl>
                                          <p:spTgt spid="191491">
                                            <p:txEl>
                                              <p:pRg st="0" end="0"/>
                                            </p:txEl>
                                          </p:spTgt>
                                        </p:tgtEl>
                                        <p:attrNameLst>
                                          <p:attrName>style.rotation</p:attrName>
                                        </p:attrNameLst>
                                      </p:cBhvr>
                                      <p:tavLst>
                                        <p:tav tm="0">
                                          <p:val>
                                            <p:fltVal val="-90"/>
                                          </p:val>
                                        </p:tav>
                                        <p:tav tm="100000">
                                          <p:val>
                                            <p:fltVal val="0"/>
                                          </p:val>
                                        </p:tav>
                                      </p:tavLst>
                                    </p:anim>
                                    <p:anim calcmode="lin" valueType="num">
                                      <p:cBhvr>
                                        <p:cTn id="15" dur="500" decel="50000" fill="hold">
                                          <p:stCondLst>
                                            <p:cond delay="0"/>
                                          </p:stCondLst>
                                        </p:cTn>
                                        <p:tgtEl>
                                          <p:spTgt spid="191491">
                                            <p:txEl>
                                              <p:pRg st="0" end="0"/>
                                            </p:txEl>
                                          </p:spTgt>
                                        </p:tgtEl>
                                        <p:attrNameLst>
                                          <p:attrName>ppt_w</p:attrName>
                                        </p:attrNameLst>
                                      </p:cBhvr>
                                      <p:tavLst>
                                        <p:tav tm="0">
                                          <p:val>
                                            <p:strVal val="#ppt_w"/>
                                          </p:val>
                                        </p:tav>
                                        <p:tav tm="100000">
                                          <p:val>
                                            <p:strVal val="#ppt_w*.05"/>
                                          </p:val>
                                        </p:tav>
                                      </p:tavLst>
                                    </p:anim>
                                    <p:anim calcmode="lin" valueType="num">
                                      <p:cBhvr>
                                        <p:cTn id="16" dur="500" accel="50000" fill="hold">
                                          <p:stCondLst>
                                            <p:cond delay="500"/>
                                          </p:stCondLst>
                                        </p:cTn>
                                        <p:tgtEl>
                                          <p:spTgt spid="191491">
                                            <p:txEl>
                                              <p:pRg st="0" end="0"/>
                                            </p:txEl>
                                          </p:spTgt>
                                        </p:tgtEl>
                                        <p:attrNameLst>
                                          <p:attrName>ppt_w</p:attrName>
                                        </p:attrNameLst>
                                      </p:cBhvr>
                                      <p:tavLst>
                                        <p:tav tm="0">
                                          <p:val>
                                            <p:strVal val="#ppt_w*.05"/>
                                          </p:val>
                                        </p:tav>
                                        <p:tav tm="100000">
                                          <p:val>
                                            <p:strVal val="#ppt_w"/>
                                          </p:val>
                                        </p:tav>
                                      </p:tavLst>
                                    </p:anim>
                                    <p:anim calcmode="lin" valueType="num">
                                      <p:cBhvr>
                                        <p:cTn id="17" dur="1000" fill="hold"/>
                                        <p:tgtEl>
                                          <p:spTgt spid="191491">
                                            <p:txEl>
                                              <p:pRg st="0" end="0"/>
                                            </p:txEl>
                                          </p:spTgt>
                                        </p:tgtEl>
                                        <p:attrNameLst>
                                          <p:attrName>ppt_h</p:attrName>
                                        </p:attrNameLst>
                                      </p:cBhvr>
                                      <p:tavLst>
                                        <p:tav tm="0">
                                          <p:val>
                                            <p:strVal val="#ppt_h"/>
                                          </p:val>
                                        </p:tav>
                                        <p:tav tm="100000">
                                          <p:val>
                                            <p:strVal val="#ppt_h"/>
                                          </p:val>
                                        </p:tav>
                                      </p:tavLst>
                                    </p:anim>
                                    <p:anim calcmode="lin" valueType="num">
                                      <p:cBhvr>
                                        <p:cTn id="18" dur="500" decel="50000" fill="hold">
                                          <p:stCondLst>
                                            <p:cond delay="0"/>
                                          </p:stCondLst>
                                        </p:cTn>
                                        <p:tgtEl>
                                          <p:spTgt spid="191491">
                                            <p:txEl>
                                              <p:pRg st="0" end="0"/>
                                            </p:txEl>
                                          </p:spTgt>
                                        </p:tgtEl>
                                        <p:attrNameLst>
                                          <p:attrName>ppt_x</p:attrName>
                                        </p:attrNameLst>
                                      </p:cBhvr>
                                      <p:tavLst>
                                        <p:tav tm="0">
                                          <p:val>
                                            <p:strVal val="#ppt_x+.4"/>
                                          </p:val>
                                        </p:tav>
                                        <p:tav tm="100000">
                                          <p:val>
                                            <p:strVal val="#ppt_x"/>
                                          </p:val>
                                        </p:tav>
                                      </p:tavLst>
                                    </p:anim>
                                    <p:anim calcmode="lin" valueType="num">
                                      <p:cBhvr>
                                        <p:cTn id="19" dur="500" decel="50000" fill="hold">
                                          <p:stCondLst>
                                            <p:cond delay="0"/>
                                          </p:stCondLst>
                                        </p:cTn>
                                        <p:tgtEl>
                                          <p:spTgt spid="191491">
                                            <p:txEl>
                                              <p:pRg st="0" end="0"/>
                                            </p:txEl>
                                          </p:spTgt>
                                        </p:tgtEl>
                                        <p:attrNameLst>
                                          <p:attrName>ppt_y</p:attrName>
                                        </p:attrNameLst>
                                      </p:cBhvr>
                                      <p:tavLst>
                                        <p:tav tm="0">
                                          <p:val>
                                            <p:strVal val="#ppt_y-.2"/>
                                          </p:val>
                                        </p:tav>
                                        <p:tav tm="100000">
                                          <p:val>
                                            <p:strVal val="#ppt_y+.1"/>
                                          </p:val>
                                        </p:tav>
                                      </p:tavLst>
                                    </p:anim>
                                    <p:anim calcmode="lin" valueType="num">
                                      <p:cBhvr>
                                        <p:cTn id="20" dur="500" accel="50000" fill="hold">
                                          <p:stCondLst>
                                            <p:cond delay="500"/>
                                          </p:stCondLst>
                                        </p:cTn>
                                        <p:tgtEl>
                                          <p:spTgt spid="191491">
                                            <p:txEl>
                                              <p:pRg st="0" end="0"/>
                                            </p:txEl>
                                          </p:spTgt>
                                        </p:tgtEl>
                                        <p:attrNameLst>
                                          <p:attrName>ppt_y</p:attrName>
                                        </p:attrNameLst>
                                      </p:cBhvr>
                                      <p:tavLst>
                                        <p:tav tm="0">
                                          <p:val>
                                            <p:strVal val="#ppt_y+.1"/>
                                          </p:val>
                                        </p:tav>
                                        <p:tav tm="100000">
                                          <p:val>
                                            <p:strVal val="#ppt_y"/>
                                          </p:val>
                                        </p:tav>
                                      </p:tavLst>
                                    </p:anim>
                                    <p:animEffect transition="in" filter="fade">
                                      <p:cBhvr>
                                        <p:cTn id="21" dur="1000" decel="50000">
                                          <p:stCondLst>
                                            <p:cond delay="0"/>
                                          </p:stCondLst>
                                        </p:cTn>
                                        <p:tgtEl>
                                          <p:spTgt spid="191491">
                                            <p:txEl>
                                              <p:pRg st="0" end="0"/>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9" presetClass="entr" presetSubtype="0" fill="hold" nodeType="clickEffect">
                                  <p:stCondLst>
                                    <p:cond delay="0"/>
                                  </p:stCondLst>
                                  <p:childTnLst>
                                    <p:set>
                                      <p:cBhvr>
                                        <p:cTn id="25" dur="1" fill="hold">
                                          <p:stCondLst>
                                            <p:cond delay="0"/>
                                          </p:stCondLst>
                                        </p:cTn>
                                        <p:tgtEl>
                                          <p:spTgt spid="191491">
                                            <p:txEl>
                                              <p:pRg st="1" end="1"/>
                                            </p:txEl>
                                          </p:spTgt>
                                        </p:tgtEl>
                                        <p:attrNameLst>
                                          <p:attrName>style.visibility</p:attrName>
                                        </p:attrNameLst>
                                      </p:cBhvr>
                                      <p:to>
                                        <p:strVal val="visible"/>
                                      </p:to>
                                    </p:set>
                                    <p:anim calcmode="lin" valueType="num">
                                      <p:cBhvr>
                                        <p:cTn id="26" dur="1000" fill="hold"/>
                                        <p:tgtEl>
                                          <p:spTgt spid="191491">
                                            <p:txEl>
                                              <p:pRg st="1" end="1"/>
                                            </p:txEl>
                                          </p:spTgt>
                                        </p:tgtEl>
                                        <p:attrNameLst>
                                          <p:attrName>ppt_x</p:attrName>
                                        </p:attrNameLst>
                                      </p:cBhvr>
                                      <p:tavLst>
                                        <p:tav tm="0">
                                          <p:val>
                                            <p:strVal val="#ppt_x-.2"/>
                                          </p:val>
                                        </p:tav>
                                        <p:tav tm="100000">
                                          <p:val>
                                            <p:strVal val="#ppt_x"/>
                                          </p:val>
                                        </p:tav>
                                      </p:tavLst>
                                    </p:anim>
                                    <p:anim calcmode="lin" valueType="num">
                                      <p:cBhvr>
                                        <p:cTn id="27" dur="1000" fill="hold"/>
                                        <p:tgtEl>
                                          <p:spTgt spid="191491">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1914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a:xfrm>
            <a:off x="457200" y="228600"/>
            <a:ext cx="8229600" cy="1447800"/>
          </a:xfrm>
        </p:spPr>
        <p:txBody>
          <a:bodyPr/>
          <a:lstStyle/>
          <a:p>
            <a:pPr eaLnBrk="1" hangingPunct="1"/>
            <a:r>
              <a:rPr lang="en-US" sz="3600" smtClean="0"/>
              <a:t>Nêu cách cắt vải theo đường cong?</a:t>
            </a:r>
          </a:p>
        </p:txBody>
      </p:sp>
      <p:pic>
        <p:nvPicPr>
          <p:cNvPr id="192517" name="Picture 5"/>
          <p:cNvPicPr>
            <a:picLocks noGrp="1" noChangeAspect="1" noChangeArrowheads="1"/>
          </p:cNvPicPr>
          <p:nvPr>
            <p:ph sz="half" idx="1"/>
          </p:nvPr>
        </p:nvPicPr>
        <p:blipFill>
          <a:blip r:embed="rId2">
            <a:lum contrast="6000"/>
            <a:extLst>
              <a:ext uri="{28A0092B-C50C-407E-A947-70E740481C1C}">
                <a14:useLocalDpi xmlns:a14="http://schemas.microsoft.com/office/drawing/2010/main" val="0"/>
              </a:ext>
            </a:extLst>
          </a:blip>
          <a:srcRect/>
          <a:stretch>
            <a:fillRect/>
          </a:stretch>
        </p:blipFill>
        <p:spPr>
          <a:xfrm>
            <a:off x="2286000" y="1676400"/>
            <a:ext cx="4038600" cy="1905000"/>
          </a:xfrm>
        </p:spPr>
      </p:pic>
      <p:sp>
        <p:nvSpPr>
          <p:cNvPr id="192516" name="Rectangle 4"/>
          <p:cNvSpPr>
            <a:spLocks noGrp="1" noChangeArrowheads="1"/>
          </p:cNvSpPr>
          <p:nvPr>
            <p:ph type="body" sz="half" idx="2"/>
          </p:nvPr>
        </p:nvSpPr>
        <p:spPr>
          <a:xfrm>
            <a:off x="457200" y="3657600"/>
            <a:ext cx="8229600" cy="3048000"/>
          </a:xfrm>
        </p:spPr>
        <p:txBody>
          <a:bodyPr/>
          <a:lstStyle/>
          <a:p>
            <a:pPr marL="0" indent="0" eaLnBrk="1" hangingPunct="1">
              <a:buFont typeface="Wingdings" pitchFamily="2" charset="2"/>
              <a:buNone/>
            </a:pPr>
            <a:r>
              <a:rPr lang="en-US" smtClean="0"/>
              <a:t>- Cách đặt vải, giữ vải và cầm kéo cắt giống như cắt theo đường thẳng.</a:t>
            </a:r>
          </a:p>
          <a:p>
            <a:pPr marL="0" indent="0" eaLnBrk="1" hangingPunct="1">
              <a:buFont typeface="Wingdings" pitchFamily="2" charset="2"/>
              <a:buNone/>
            </a:pPr>
            <a:r>
              <a:rPr lang="en-US" smtClean="0"/>
              <a:t>- Cắt từng nhát cắt ngắn, dứt khoát theo đường dấu. Xoay nhẹ vải kết hợp với lượn kéo theo đường cong khi cắt.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192514"/>
                                        </p:tgtEl>
                                        <p:attrNameLst>
                                          <p:attrName>style.visibility</p:attrName>
                                        </p:attrNameLst>
                                      </p:cBhvr>
                                      <p:to>
                                        <p:strVal val="visible"/>
                                      </p:to>
                                    </p:set>
                                    <p:anim calcmode="lin" valueType="num">
                                      <p:cBhvr>
                                        <p:cTn id="7" dur="1000" fill="hold"/>
                                        <p:tgtEl>
                                          <p:spTgt spid="192514"/>
                                        </p:tgtEl>
                                        <p:attrNameLst>
                                          <p:attrName>ppt_w</p:attrName>
                                        </p:attrNameLst>
                                      </p:cBhvr>
                                      <p:tavLst>
                                        <p:tav tm="0">
                                          <p:val>
                                            <p:fltVal val="0"/>
                                          </p:val>
                                        </p:tav>
                                        <p:tav tm="100000">
                                          <p:val>
                                            <p:strVal val="#ppt_w"/>
                                          </p:val>
                                        </p:tav>
                                      </p:tavLst>
                                    </p:anim>
                                    <p:anim calcmode="lin" valueType="num">
                                      <p:cBhvr>
                                        <p:cTn id="8" dur="1000" fill="hold"/>
                                        <p:tgtEl>
                                          <p:spTgt spid="192514"/>
                                        </p:tgtEl>
                                        <p:attrNameLst>
                                          <p:attrName>ppt_h</p:attrName>
                                        </p:attrNameLst>
                                      </p:cBhvr>
                                      <p:tavLst>
                                        <p:tav tm="0">
                                          <p:val>
                                            <p:fltVal val="0"/>
                                          </p:val>
                                        </p:tav>
                                        <p:tav tm="100000">
                                          <p:val>
                                            <p:strVal val="#ppt_h"/>
                                          </p:val>
                                        </p:tav>
                                      </p:tavLst>
                                    </p:anim>
                                    <p:anim calcmode="lin" valueType="num">
                                      <p:cBhvr>
                                        <p:cTn id="9" dur="1000" fill="hold"/>
                                        <p:tgtEl>
                                          <p:spTgt spid="192514"/>
                                        </p:tgtEl>
                                        <p:attrNameLst>
                                          <p:attrName>style.rotation</p:attrName>
                                        </p:attrNameLst>
                                      </p:cBhvr>
                                      <p:tavLst>
                                        <p:tav tm="0">
                                          <p:val>
                                            <p:fltVal val="90"/>
                                          </p:val>
                                        </p:tav>
                                        <p:tav tm="100000">
                                          <p:val>
                                            <p:fltVal val="0"/>
                                          </p:val>
                                        </p:tav>
                                      </p:tavLst>
                                    </p:anim>
                                    <p:animEffect transition="in" filter="fade">
                                      <p:cBhvr>
                                        <p:cTn id="10" dur="1000"/>
                                        <p:tgtEl>
                                          <p:spTgt spid="192514"/>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2" presetClass="entr" presetSubtype="0" fill="hold" nodeType="clickEffect">
                                  <p:stCondLst>
                                    <p:cond delay="0"/>
                                  </p:stCondLst>
                                  <p:childTnLst>
                                    <p:set>
                                      <p:cBhvr>
                                        <p:cTn id="14" dur="1" fill="hold">
                                          <p:stCondLst>
                                            <p:cond delay="0"/>
                                          </p:stCondLst>
                                        </p:cTn>
                                        <p:tgtEl>
                                          <p:spTgt spid="192517"/>
                                        </p:tgtEl>
                                        <p:attrNameLst>
                                          <p:attrName>style.visibility</p:attrName>
                                        </p:attrNameLst>
                                      </p:cBhvr>
                                      <p:to>
                                        <p:strVal val="visible"/>
                                      </p:to>
                                    </p:set>
                                    <p:animEffect transition="in" filter="fade">
                                      <p:cBhvr>
                                        <p:cTn id="15" dur="1000"/>
                                        <p:tgtEl>
                                          <p:spTgt spid="192517"/>
                                        </p:tgtEl>
                                      </p:cBhvr>
                                    </p:animEffect>
                                    <p:anim calcmode="lin" valueType="num">
                                      <p:cBhvr>
                                        <p:cTn id="16" dur="1000" fill="hold"/>
                                        <p:tgtEl>
                                          <p:spTgt spid="192517"/>
                                        </p:tgtEl>
                                        <p:attrNameLst>
                                          <p:attrName>ppt_x</p:attrName>
                                        </p:attrNameLst>
                                      </p:cBhvr>
                                      <p:tavLst>
                                        <p:tav tm="0">
                                          <p:val>
                                            <p:strVal val="#ppt_x"/>
                                          </p:val>
                                        </p:tav>
                                        <p:tav tm="100000">
                                          <p:val>
                                            <p:strVal val="#ppt_x"/>
                                          </p:val>
                                        </p:tav>
                                      </p:tavLst>
                                    </p:anim>
                                    <p:anim calcmode="lin" valueType="num">
                                      <p:cBhvr>
                                        <p:cTn id="17" dur="1000" fill="hold"/>
                                        <p:tgtEl>
                                          <p:spTgt spid="192517"/>
                                        </p:tgtEl>
                                        <p:attrNameLst>
                                          <p:attrName>ppt_y</p:attrName>
                                        </p:attrNameLst>
                                      </p:cBhvr>
                                      <p:tavLst>
                                        <p:tav tm="0">
                                          <p:val>
                                            <p:strVal val="#ppt_y+.1"/>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2" presetClass="entr" presetSubtype="0" fill="hold" nodeType="clickEffect">
                                  <p:stCondLst>
                                    <p:cond delay="0"/>
                                  </p:stCondLst>
                                  <p:childTnLst>
                                    <p:set>
                                      <p:cBhvr>
                                        <p:cTn id="21" dur="1" fill="hold">
                                          <p:stCondLst>
                                            <p:cond delay="0"/>
                                          </p:stCondLst>
                                        </p:cTn>
                                        <p:tgtEl>
                                          <p:spTgt spid="192516">
                                            <p:txEl>
                                              <p:pRg st="0" end="0"/>
                                            </p:txEl>
                                          </p:spTgt>
                                        </p:tgtEl>
                                        <p:attrNameLst>
                                          <p:attrName>style.visibility</p:attrName>
                                        </p:attrNameLst>
                                      </p:cBhvr>
                                      <p:to>
                                        <p:strVal val="visible"/>
                                      </p:to>
                                    </p:set>
                                    <p:animEffect transition="in" filter="fade">
                                      <p:cBhvr>
                                        <p:cTn id="22" dur="1000"/>
                                        <p:tgtEl>
                                          <p:spTgt spid="192516">
                                            <p:txEl>
                                              <p:pRg st="0" end="0"/>
                                            </p:txEl>
                                          </p:spTgt>
                                        </p:tgtEl>
                                      </p:cBhvr>
                                    </p:animEffect>
                                    <p:anim calcmode="lin" valueType="num">
                                      <p:cBhvr>
                                        <p:cTn id="23" dur="1000" fill="hold"/>
                                        <p:tgtEl>
                                          <p:spTgt spid="192516">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1925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42" presetClass="entr" presetSubtype="0" fill="hold" nodeType="clickEffect">
                                  <p:stCondLst>
                                    <p:cond delay="0"/>
                                  </p:stCondLst>
                                  <p:childTnLst>
                                    <p:set>
                                      <p:cBhvr>
                                        <p:cTn id="28" dur="1" fill="hold">
                                          <p:stCondLst>
                                            <p:cond delay="0"/>
                                          </p:stCondLst>
                                        </p:cTn>
                                        <p:tgtEl>
                                          <p:spTgt spid="192516">
                                            <p:txEl>
                                              <p:pRg st="1" end="1"/>
                                            </p:txEl>
                                          </p:spTgt>
                                        </p:tgtEl>
                                        <p:attrNameLst>
                                          <p:attrName>style.visibility</p:attrName>
                                        </p:attrNameLst>
                                      </p:cBhvr>
                                      <p:to>
                                        <p:strVal val="visible"/>
                                      </p:to>
                                    </p:set>
                                    <p:animEffect transition="in" filter="fade">
                                      <p:cBhvr>
                                        <p:cTn id="29" dur="1000"/>
                                        <p:tgtEl>
                                          <p:spTgt spid="192516">
                                            <p:txEl>
                                              <p:pRg st="1" end="1"/>
                                            </p:txEl>
                                          </p:spTgt>
                                        </p:tgtEl>
                                      </p:cBhvr>
                                    </p:animEffect>
                                    <p:anim calcmode="lin" valueType="num">
                                      <p:cBhvr>
                                        <p:cTn id="30" dur="1000" fill="hold"/>
                                        <p:tgtEl>
                                          <p:spTgt spid="192516">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19251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5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a:xfrm>
            <a:off x="3200400" y="304800"/>
            <a:ext cx="2971800" cy="762000"/>
          </a:xfrm>
        </p:spPr>
        <p:txBody>
          <a:bodyPr/>
          <a:lstStyle/>
          <a:p>
            <a:pPr eaLnBrk="1" hangingPunct="1"/>
            <a:r>
              <a:rPr lang="en-US" i="1" u="sng" smtClean="0">
                <a:solidFill>
                  <a:srgbClr val="9900CC"/>
                </a:solidFill>
              </a:rPr>
              <a:t>Ghi nhớ:</a:t>
            </a:r>
          </a:p>
        </p:txBody>
      </p:sp>
      <p:sp>
        <p:nvSpPr>
          <p:cNvPr id="196611" name="Rectangle 3"/>
          <p:cNvSpPr>
            <a:spLocks noGrp="1" noChangeArrowheads="1"/>
          </p:cNvSpPr>
          <p:nvPr>
            <p:ph idx="1"/>
          </p:nvPr>
        </p:nvSpPr>
        <p:spPr>
          <a:xfrm>
            <a:off x="228600" y="1143000"/>
            <a:ext cx="8686800" cy="5486400"/>
          </a:xfrm>
        </p:spPr>
        <p:txBody>
          <a:bodyPr>
            <a:normAutofit/>
          </a:bodyPr>
          <a:lstStyle/>
          <a:p>
            <a:pPr marL="0" indent="0" eaLnBrk="1" hangingPunct="1">
              <a:lnSpc>
                <a:spcPct val="90000"/>
              </a:lnSpc>
              <a:buFont typeface="Wingdings" pitchFamily="2" charset="2"/>
              <a:buNone/>
            </a:pPr>
            <a:r>
              <a:rPr lang="en-US" altLang="zh-CN" smtClean="0"/>
              <a:t>	Trước khi cắt vải phải vạch dấu để cắt cho chính xác. Có thể vạch dấu đường thẳng hoặc vạch dấu đường cong tùy theo mục đích, yêu cầu cắt, khâu,may.</a:t>
            </a:r>
          </a:p>
          <a:p>
            <a:pPr marL="0" indent="0" eaLnBrk="1" hangingPunct="1">
              <a:lnSpc>
                <a:spcPct val="90000"/>
              </a:lnSpc>
              <a:buFont typeface="Wingdings" pitchFamily="2" charset="2"/>
              <a:buNone/>
            </a:pPr>
            <a:r>
              <a:rPr lang="en-US" altLang="zh-CN" smtClean="0"/>
              <a:t>	Cắt vải theo đường vạch dấu được thực hiện theo trình tự: Vạch dấu trên vải và cắt vải theo đường vạch dấu.Khi cắt vải theo đường thẳng phải cắt từng nhát cắt dài, dứt khoát.Còn khi cắt vải theo đường cong phải cắt từng nhát cắt ngắn hơn và xoay vải kết hợp với lượn kéo theo đường cong.</a:t>
            </a:r>
          </a:p>
          <a:p>
            <a:pPr marL="0" indent="0" eaLnBrk="1" hangingPunct="1">
              <a:lnSpc>
                <a:spcPct val="90000"/>
              </a:lnSpc>
            </a:pPr>
            <a:endParaRPr lang="en-US" altLang="zh-CN"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196610"/>
                                        </p:tgtEl>
                                        <p:attrNameLst>
                                          <p:attrName>style.visibility</p:attrName>
                                        </p:attrNameLst>
                                      </p:cBhvr>
                                      <p:to>
                                        <p:strVal val="visible"/>
                                      </p:to>
                                    </p:set>
                                    <p:anim calcmode="lin" valueType="num">
                                      <p:cBhvr>
                                        <p:cTn id="7" dur="500" decel="50000" fill="hold">
                                          <p:stCondLst>
                                            <p:cond delay="0"/>
                                          </p:stCondLst>
                                        </p:cTn>
                                        <p:tgtEl>
                                          <p:spTgt spid="196610"/>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96610"/>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96610"/>
                                        </p:tgtEl>
                                        <p:attrNameLst>
                                          <p:attrName>ppt_w</p:attrName>
                                        </p:attrNameLst>
                                      </p:cBhvr>
                                      <p:tavLst>
                                        <p:tav tm="0">
                                          <p:val>
                                            <p:strVal val="#ppt_w*.05"/>
                                          </p:val>
                                        </p:tav>
                                        <p:tav tm="100000">
                                          <p:val>
                                            <p:strVal val="#ppt_w"/>
                                          </p:val>
                                        </p:tav>
                                      </p:tavLst>
                                    </p:anim>
                                    <p:anim calcmode="lin" valueType="num">
                                      <p:cBhvr>
                                        <p:cTn id="10" dur="1000" fill="hold"/>
                                        <p:tgtEl>
                                          <p:spTgt spid="196610"/>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96610"/>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96610"/>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96610"/>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96610"/>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4" fill="hold" nodeType="clickEffect">
                                  <p:stCondLst>
                                    <p:cond delay="0"/>
                                  </p:stCondLst>
                                  <p:childTnLst>
                                    <p:set>
                                      <p:cBhvr>
                                        <p:cTn id="18" dur="1" fill="hold">
                                          <p:stCondLst>
                                            <p:cond delay="0"/>
                                          </p:stCondLst>
                                        </p:cTn>
                                        <p:tgtEl>
                                          <p:spTgt spid="196611">
                                            <p:txEl>
                                              <p:pRg st="0" end="0"/>
                                            </p:txEl>
                                          </p:spTgt>
                                        </p:tgtEl>
                                        <p:attrNameLst>
                                          <p:attrName>style.visibility</p:attrName>
                                        </p:attrNameLst>
                                      </p:cBhvr>
                                      <p:to>
                                        <p:strVal val="visible"/>
                                      </p:to>
                                    </p:set>
                                    <p:animEffect transition="in" filter="slide(fromBottom)">
                                      <p:cBhvr>
                                        <p:cTn id="19" dur="1000"/>
                                        <p:tgtEl>
                                          <p:spTgt spid="196611">
                                            <p:txEl>
                                              <p:pRg st="0" end="0"/>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7" presetClass="entr" presetSubtype="0" fill="hold" nodeType="clickEffect">
                                  <p:stCondLst>
                                    <p:cond delay="0"/>
                                  </p:stCondLst>
                                  <p:childTnLst>
                                    <p:set>
                                      <p:cBhvr>
                                        <p:cTn id="23" dur="1" fill="hold">
                                          <p:stCondLst>
                                            <p:cond delay="0"/>
                                          </p:stCondLst>
                                        </p:cTn>
                                        <p:tgtEl>
                                          <p:spTgt spid="196611">
                                            <p:txEl>
                                              <p:pRg st="1" end="1"/>
                                            </p:txEl>
                                          </p:spTgt>
                                        </p:tgtEl>
                                        <p:attrNameLst>
                                          <p:attrName>style.visibility</p:attrName>
                                        </p:attrNameLst>
                                      </p:cBhvr>
                                      <p:to>
                                        <p:strVal val="visible"/>
                                      </p:to>
                                    </p:set>
                                    <p:animEffect transition="in" filter="fade">
                                      <p:cBhvr>
                                        <p:cTn id="24" dur="1000"/>
                                        <p:tgtEl>
                                          <p:spTgt spid="196611">
                                            <p:txEl>
                                              <p:pRg st="1" end="1"/>
                                            </p:txEl>
                                          </p:spTgt>
                                        </p:tgtEl>
                                      </p:cBhvr>
                                    </p:animEffect>
                                    <p:anim calcmode="lin" valueType="num">
                                      <p:cBhvr>
                                        <p:cTn id="25" dur="1000" fill="hold"/>
                                        <p:tgtEl>
                                          <p:spTgt spid="196611">
                                            <p:txEl>
                                              <p:pRg st="1" end="1"/>
                                            </p:txEl>
                                          </p:spTgt>
                                        </p:tgtEl>
                                        <p:attrNameLst>
                                          <p:attrName>ppt_x</p:attrName>
                                        </p:attrNameLst>
                                      </p:cBhvr>
                                      <p:tavLst>
                                        <p:tav tm="0">
                                          <p:val>
                                            <p:strVal val="#ppt_x"/>
                                          </p:val>
                                        </p:tav>
                                        <p:tav tm="100000">
                                          <p:val>
                                            <p:strVal val="#ppt_x"/>
                                          </p:val>
                                        </p:tav>
                                      </p:tavLst>
                                    </p:anim>
                                    <p:anim calcmode="lin" valueType="num">
                                      <p:cBhvr>
                                        <p:cTn id="26" dur="900" decel="100000" fill="hold"/>
                                        <p:tgtEl>
                                          <p:spTgt spid="196611">
                                            <p:txEl>
                                              <p:pRg st="1" end="1"/>
                                            </p:txEl>
                                          </p:spTgt>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196611">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sz="quarter"/>
          </p:nvPr>
        </p:nvSpPr>
        <p:spPr>
          <a:xfrm>
            <a:off x="4038600" y="533400"/>
            <a:ext cx="4114800" cy="609600"/>
          </a:xfrm>
        </p:spPr>
        <p:txBody>
          <a:bodyPr/>
          <a:lstStyle/>
          <a:p>
            <a:pPr eaLnBrk="1" hangingPunct="1"/>
            <a:r>
              <a:rPr lang="en-US" sz="4000" b="1" smtClean="0"/>
              <a:t>Tranh quy trình:</a:t>
            </a:r>
          </a:p>
        </p:txBody>
      </p:sp>
      <p:pic>
        <p:nvPicPr>
          <p:cNvPr id="194567" name="Picture 7" descr="Cat vai theo duong vach dau1"/>
          <p:cNvPicPr>
            <a:picLocks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914400" y="1524000"/>
            <a:ext cx="3082925" cy="1866900"/>
          </a:xfrm>
        </p:spPr>
      </p:pic>
      <p:pic>
        <p:nvPicPr>
          <p:cNvPr id="194568" name="Picture 8"/>
          <p:cNvPicPr>
            <a:picLocks noChangeAspect="1" noChangeArrowheads="1"/>
          </p:cNvPicPr>
          <p:nvPr>
            <p:ph sz="quarter" idx="3"/>
          </p:nvPr>
        </p:nvPicPr>
        <p:blipFill>
          <a:blip r:embed="rId3">
            <a:extLst>
              <a:ext uri="{28A0092B-C50C-407E-A947-70E740481C1C}">
                <a14:useLocalDpi xmlns:a14="http://schemas.microsoft.com/office/drawing/2010/main" val="0"/>
              </a:ext>
            </a:extLst>
          </a:blip>
          <a:srcRect/>
          <a:stretch>
            <a:fillRect/>
          </a:stretch>
        </p:blipFill>
        <p:spPr>
          <a:xfrm>
            <a:off x="976313" y="3897313"/>
            <a:ext cx="3155950" cy="2122487"/>
          </a:xfrm>
        </p:spPr>
      </p:pic>
      <p:pic>
        <p:nvPicPr>
          <p:cNvPr id="194569" name="Picture 9" descr="Hình ảnh011"/>
          <p:cNvPicPr>
            <a:picLocks noChangeAspect="1" noChangeArrowheads="1"/>
          </p:cNvPicPr>
          <p:nvPr>
            <p:ph sz="quarter" idx="2"/>
          </p:nvPr>
        </p:nvPicPr>
        <p:blipFill>
          <a:blip r:embed="rId4">
            <a:extLst>
              <a:ext uri="{28A0092B-C50C-407E-A947-70E740481C1C}">
                <a14:useLocalDpi xmlns:a14="http://schemas.microsoft.com/office/drawing/2010/main" val="0"/>
              </a:ext>
            </a:extLst>
          </a:blip>
          <a:srcRect/>
          <a:stretch>
            <a:fillRect/>
          </a:stretch>
        </p:blipFill>
        <p:spPr>
          <a:xfrm>
            <a:off x="4876800" y="1524000"/>
            <a:ext cx="3505200" cy="1866900"/>
          </a:xfrm>
        </p:spPr>
      </p:pic>
      <p:pic>
        <p:nvPicPr>
          <p:cNvPr id="194570" name="Picture 10"/>
          <p:cNvPicPr>
            <a:picLocks noChangeAspect="1" noChangeArrowheads="1"/>
          </p:cNvPicPr>
          <p:nvPr>
            <p:ph sz="quarter" idx="4"/>
          </p:nvPr>
        </p:nvPicPr>
        <p:blipFill>
          <a:blip r:embed="rId5">
            <a:lum contrast="6000"/>
            <a:extLst>
              <a:ext uri="{28A0092B-C50C-407E-A947-70E740481C1C}">
                <a14:useLocalDpi xmlns:a14="http://schemas.microsoft.com/office/drawing/2010/main" val="0"/>
              </a:ext>
            </a:extLst>
          </a:blip>
          <a:srcRect/>
          <a:stretch>
            <a:fillRect/>
          </a:stretch>
        </p:blipFill>
        <p:spPr>
          <a:xfrm>
            <a:off x="4645025" y="3897313"/>
            <a:ext cx="3743325" cy="2122487"/>
          </a:xfrm>
        </p:spPr>
      </p:pic>
      <p:sp>
        <p:nvSpPr>
          <p:cNvPr id="194572" name="Text Box 12"/>
          <p:cNvSpPr txBox="1">
            <a:spLocks noChangeArrowheads="1"/>
          </p:cNvSpPr>
          <p:nvPr/>
        </p:nvSpPr>
        <p:spPr bwMode="auto">
          <a:xfrm>
            <a:off x="685800" y="3429000"/>
            <a:ext cx="3429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spcBef>
                <a:spcPct val="50000"/>
              </a:spcBef>
            </a:pPr>
            <a:r>
              <a:rPr lang="en-US" sz="2400">
                <a:latin typeface="Arial" pitchFamily="34" charset="0"/>
              </a:rPr>
              <a:t>Vạch dấu đường thẳng.</a:t>
            </a:r>
          </a:p>
        </p:txBody>
      </p:sp>
      <p:sp>
        <p:nvSpPr>
          <p:cNvPr id="194573" name="Text Box 13"/>
          <p:cNvSpPr txBox="1">
            <a:spLocks noChangeArrowheads="1"/>
          </p:cNvSpPr>
          <p:nvPr/>
        </p:nvSpPr>
        <p:spPr bwMode="auto">
          <a:xfrm>
            <a:off x="4876800" y="3429000"/>
            <a:ext cx="3657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spcBef>
                <a:spcPct val="50000"/>
              </a:spcBef>
            </a:pPr>
            <a:r>
              <a:rPr lang="en-US" sz="2000">
                <a:latin typeface="Arial" pitchFamily="34" charset="0"/>
              </a:rPr>
              <a:t>Vạch dấu đường cong.</a:t>
            </a:r>
          </a:p>
        </p:txBody>
      </p:sp>
      <p:sp>
        <p:nvSpPr>
          <p:cNvPr id="194574" name="Text Box 14"/>
          <p:cNvSpPr txBox="1">
            <a:spLocks noChangeArrowheads="1"/>
          </p:cNvSpPr>
          <p:nvPr/>
        </p:nvSpPr>
        <p:spPr bwMode="auto">
          <a:xfrm>
            <a:off x="685800" y="6248400"/>
            <a:ext cx="3657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spcBef>
                <a:spcPct val="50000"/>
              </a:spcBef>
            </a:pPr>
            <a:r>
              <a:rPr lang="en-US" sz="2000">
                <a:latin typeface="Arial" pitchFamily="34" charset="0"/>
              </a:rPr>
              <a:t>Cắt vải theo đường thẳng.</a:t>
            </a:r>
          </a:p>
        </p:txBody>
      </p:sp>
      <p:sp>
        <p:nvSpPr>
          <p:cNvPr id="194575" name="Text Box 15"/>
          <p:cNvSpPr txBox="1">
            <a:spLocks noChangeArrowheads="1"/>
          </p:cNvSpPr>
          <p:nvPr/>
        </p:nvSpPr>
        <p:spPr bwMode="auto">
          <a:xfrm>
            <a:off x="4953000" y="6248400"/>
            <a:ext cx="3581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spcBef>
                <a:spcPct val="50000"/>
              </a:spcBef>
            </a:pPr>
            <a:r>
              <a:rPr lang="en-US" sz="2000">
                <a:latin typeface="Arial" pitchFamily="34" charset="0"/>
              </a:rPr>
              <a:t>Cắt vải theo đường cong.</a:t>
            </a:r>
          </a:p>
        </p:txBody>
      </p:sp>
      <p:sp>
        <p:nvSpPr>
          <p:cNvPr id="30730" name="Line 16"/>
          <p:cNvSpPr>
            <a:spLocks noChangeShapeType="1"/>
          </p:cNvSpPr>
          <p:nvPr/>
        </p:nvSpPr>
        <p:spPr bwMode="auto">
          <a:xfrm>
            <a:off x="4419600" y="1524000"/>
            <a:ext cx="76200" cy="472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578" name="Rectangle 18"/>
          <p:cNvSpPr>
            <a:spLocks noChangeArrowheads="1"/>
          </p:cNvSpPr>
          <p:nvPr/>
        </p:nvSpPr>
        <p:spPr bwMode="auto">
          <a:xfrm>
            <a:off x="0" y="457200"/>
            <a:ext cx="3581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spcBef>
                <a:spcPct val="50000"/>
              </a:spcBef>
            </a:pPr>
            <a:r>
              <a:rPr lang="en-US" sz="4000" b="1" u="sng">
                <a:solidFill>
                  <a:srgbClr val="FFCC00"/>
                </a:solidFill>
                <a:latin typeface="Arial Unicode MS" pitchFamily="34" charset="-128"/>
              </a:rPr>
              <a:t>3.Thực hành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94578"/>
                                        </p:tgtEl>
                                        <p:attrNameLst>
                                          <p:attrName>style.visibility</p:attrName>
                                        </p:attrNameLst>
                                      </p:cBhvr>
                                      <p:to>
                                        <p:strVal val="visible"/>
                                      </p:to>
                                    </p:set>
                                    <p:anim calcmode="discrete" valueType="clr">
                                      <p:cBhvr override="childStyle">
                                        <p:cTn id="7" dur="80"/>
                                        <p:tgtEl>
                                          <p:spTgt spid="19457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94578"/>
                                        </p:tgtEl>
                                        <p:attrNameLst>
                                          <p:attrName>fillcolor</p:attrName>
                                        </p:attrNameLst>
                                      </p:cBhvr>
                                      <p:tavLst>
                                        <p:tav tm="0">
                                          <p:val>
                                            <p:clrVal>
                                              <a:schemeClr val="accent2"/>
                                            </p:clrVal>
                                          </p:val>
                                        </p:tav>
                                        <p:tav tm="50000">
                                          <p:val>
                                            <p:clrVal>
                                              <a:schemeClr val="hlink"/>
                                            </p:clrVal>
                                          </p:val>
                                        </p:tav>
                                      </p:tavLst>
                                    </p:anim>
                                    <p:set>
                                      <p:cBhvr>
                                        <p:cTn id="9" dur="80"/>
                                        <p:tgtEl>
                                          <p:spTgt spid="194578"/>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2" presetClass="entr" presetSubtype="4" fill="hold" grpId="0" nodeType="clickEffect">
                                  <p:stCondLst>
                                    <p:cond delay="0"/>
                                  </p:stCondLst>
                                  <p:childTnLst>
                                    <p:set>
                                      <p:cBhvr>
                                        <p:cTn id="13" dur="1" fill="hold">
                                          <p:stCondLst>
                                            <p:cond delay="0"/>
                                          </p:stCondLst>
                                        </p:cTn>
                                        <p:tgtEl>
                                          <p:spTgt spid="194562"/>
                                        </p:tgtEl>
                                        <p:attrNameLst>
                                          <p:attrName>style.visibility</p:attrName>
                                        </p:attrNameLst>
                                      </p:cBhvr>
                                      <p:to>
                                        <p:strVal val="visible"/>
                                      </p:to>
                                    </p:set>
                                    <p:animEffect transition="in" filter="slide(fromBottom)">
                                      <p:cBhvr>
                                        <p:cTn id="14" dur="1000"/>
                                        <p:tgtEl>
                                          <p:spTgt spid="19456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5" presetClass="entr" presetSubtype="0" fill="hold" nodeType="clickEffect">
                                  <p:stCondLst>
                                    <p:cond delay="0"/>
                                  </p:stCondLst>
                                  <p:childTnLst>
                                    <p:set>
                                      <p:cBhvr>
                                        <p:cTn id="18" dur="1" fill="hold">
                                          <p:stCondLst>
                                            <p:cond delay="0"/>
                                          </p:stCondLst>
                                        </p:cTn>
                                        <p:tgtEl>
                                          <p:spTgt spid="194567"/>
                                        </p:tgtEl>
                                        <p:attrNameLst>
                                          <p:attrName>style.visibility</p:attrName>
                                        </p:attrNameLst>
                                      </p:cBhvr>
                                      <p:to>
                                        <p:strVal val="visible"/>
                                      </p:to>
                                    </p:set>
                                    <p:anim calcmode="lin" valueType="num">
                                      <p:cBhvr>
                                        <p:cTn id="19" dur="500" decel="50000" fill="hold">
                                          <p:stCondLst>
                                            <p:cond delay="0"/>
                                          </p:stCondLst>
                                        </p:cTn>
                                        <p:tgtEl>
                                          <p:spTgt spid="194567"/>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194567"/>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194567"/>
                                        </p:tgtEl>
                                        <p:attrNameLst>
                                          <p:attrName>ppt_w</p:attrName>
                                        </p:attrNameLst>
                                      </p:cBhvr>
                                      <p:tavLst>
                                        <p:tav tm="0">
                                          <p:val>
                                            <p:strVal val="#ppt_w*.05"/>
                                          </p:val>
                                        </p:tav>
                                        <p:tav tm="100000">
                                          <p:val>
                                            <p:strVal val="#ppt_w"/>
                                          </p:val>
                                        </p:tav>
                                      </p:tavLst>
                                    </p:anim>
                                    <p:anim calcmode="lin" valueType="num">
                                      <p:cBhvr>
                                        <p:cTn id="22" dur="1000" fill="hold"/>
                                        <p:tgtEl>
                                          <p:spTgt spid="194567"/>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194567"/>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194567"/>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194567"/>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194567"/>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5" presetClass="entr" presetSubtype="0" fill="hold" nodeType="clickEffect">
                                  <p:stCondLst>
                                    <p:cond delay="0"/>
                                  </p:stCondLst>
                                  <p:childTnLst>
                                    <p:set>
                                      <p:cBhvr>
                                        <p:cTn id="30" dur="1" fill="hold">
                                          <p:stCondLst>
                                            <p:cond delay="0"/>
                                          </p:stCondLst>
                                        </p:cTn>
                                        <p:tgtEl>
                                          <p:spTgt spid="194568"/>
                                        </p:tgtEl>
                                        <p:attrNameLst>
                                          <p:attrName>style.visibility</p:attrName>
                                        </p:attrNameLst>
                                      </p:cBhvr>
                                      <p:to>
                                        <p:strVal val="visible"/>
                                      </p:to>
                                    </p:set>
                                    <p:anim calcmode="lin" valueType="num">
                                      <p:cBhvr>
                                        <p:cTn id="31" dur="500" decel="50000" fill="hold">
                                          <p:stCondLst>
                                            <p:cond delay="0"/>
                                          </p:stCondLst>
                                        </p:cTn>
                                        <p:tgtEl>
                                          <p:spTgt spid="194568"/>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194568"/>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194568"/>
                                        </p:tgtEl>
                                        <p:attrNameLst>
                                          <p:attrName>ppt_w</p:attrName>
                                        </p:attrNameLst>
                                      </p:cBhvr>
                                      <p:tavLst>
                                        <p:tav tm="0">
                                          <p:val>
                                            <p:strVal val="#ppt_w*.05"/>
                                          </p:val>
                                        </p:tav>
                                        <p:tav tm="100000">
                                          <p:val>
                                            <p:strVal val="#ppt_w"/>
                                          </p:val>
                                        </p:tav>
                                      </p:tavLst>
                                    </p:anim>
                                    <p:anim calcmode="lin" valueType="num">
                                      <p:cBhvr>
                                        <p:cTn id="34" dur="1000" fill="hold"/>
                                        <p:tgtEl>
                                          <p:spTgt spid="194568"/>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194568"/>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194568"/>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194568"/>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194568"/>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37" presetClass="entr" presetSubtype="0" fill="hold" nodeType="clickEffect">
                                  <p:stCondLst>
                                    <p:cond delay="0"/>
                                  </p:stCondLst>
                                  <p:childTnLst>
                                    <p:set>
                                      <p:cBhvr>
                                        <p:cTn id="42" dur="1" fill="hold">
                                          <p:stCondLst>
                                            <p:cond delay="0"/>
                                          </p:stCondLst>
                                        </p:cTn>
                                        <p:tgtEl>
                                          <p:spTgt spid="194569"/>
                                        </p:tgtEl>
                                        <p:attrNameLst>
                                          <p:attrName>style.visibility</p:attrName>
                                        </p:attrNameLst>
                                      </p:cBhvr>
                                      <p:to>
                                        <p:strVal val="visible"/>
                                      </p:to>
                                    </p:set>
                                    <p:animEffect transition="in" filter="fade">
                                      <p:cBhvr>
                                        <p:cTn id="43" dur="1000"/>
                                        <p:tgtEl>
                                          <p:spTgt spid="194569"/>
                                        </p:tgtEl>
                                      </p:cBhvr>
                                    </p:animEffect>
                                    <p:anim calcmode="lin" valueType="num">
                                      <p:cBhvr>
                                        <p:cTn id="44" dur="1000" fill="hold"/>
                                        <p:tgtEl>
                                          <p:spTgt spid="194569"/>
                                        </p:tgtEl>
                                        <p:attrNameLst>
                                          <p:attrName>ppt_x</p:attrName>
                                        </p:attrNameLst>
                                      </p:cBhvr>
                                      <p:tavLst>
                                        <p:tav tm="0">
                                          <p:val>
                                            <p:strVal val="#ppt_x"/>
                                          </p:val>
                                        </p:tav>
                                        <p:tav tm="100000">
                                          <p:val>
                                            <p:strVal val="#ppt_x"/>
                                          </p:val>
                                        </p:tav>
                                      </p:tavLst>
                                    </p:anim>
                                    <p:anim calcmode="lin" valueType="num">
                                      <p:cBhvr>
                                        <p:cTn id="45" dur="900" decel="100000" fill="hold"/>
                                        <p:tgtEl>
                                          <p:spTgt spid="194569"/>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194569"/>
                                        </p:tgtEl>
                                        <p:attrNameLst>
                                          <p:attrName>ppt_y</p:attrName>
                                        </p:attrNameLst>
                                      </p:cBhvr>
                                      <p:tavLst>
                                        <p:tav tm="0">
                                          <p:val>
                                            <p:strVal val="#ppt_y-.03"/>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37" presetClass="entr" presetSubtype="0" fill="hold" nodeType="clickEffect">
                                  <p:stCondLst>
                                    <p:cond delay="0"/>
                                  </p:stCondLst>
                                  <p:childTnLst>
                                    <p:set>
                                      <p:cBhvr>
                                        <p:cTn id="50" dur="1" fill="hold">
                                          <p:stCondLst>
                                            <p:cond delay="0"/>
                                          </p:stCondLst>
                                        </p:cTn>
                                        <p:tgtEl>
                                          <p:spTgt spid="194570"/>
                                        </p:tgtEl>
                                        <p:attrNameLst>
                                          <p:attrName>style.visibility</p:attrName>
                                        </p:attrNameLst>
                                      </p:cBhvr>
                                      <p:to>
                                        <p:strVal val="visible"/>
                                      </p:to>
                                    </p:set>
                                    <p:animEffect transition="in" filter="fade">
                                      <p:cBhvr>
                                        <p:cTn id="51" dur="1000"/>
                                        <p:tgtEl>
                                          <p:spTgt spid="194570"/>
                                        </p:tgtEl>
                                      </p:cBhvr>
                                    </p:animEffect>
                                    <p:anim calcmode="lin" valueType="num">
                                      <p:cBhvr>
                                        <p:cTn id="52" dur="1000" fill="hold"/>
                                        <p:tgtEl>
                                          <p:spTgt spid="194570"/>
                                        </p:tgtEl>
                                        <p:attrNameLst>
                                          <p:attrName>ppt_x</p:attrName>
                                        </p:attrNameLst>
                                      </p:cBhvr>
                                      <p:tavLst>
                                        <p:tav tm="0">
                                          <p:val>
                                            <p:strVal val="#ppt_x"/>
                                          </p:val>
                                        </p:tav>
                                        <p:tav tm="100000">
                                          <p:val>
                                            <p:strVal val="#ppt_x"/>
                                          </p:val>
                                        </p:tav>
                                      </p:tavLst>
                                    </p:anim>
                                    <p:anim calcmode="lin" valueType="num">
                                      <p:cBhvr>
                                        <p:cTn id="53" dur="900" decel="100000" fill="hold"/>
                                        <p:tgtEl>
                                          <p:spTgt spid="194570"/>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194570"/>
                                        </p:tgtEl>
                                        <p:attrNameLst>
                                          <p:attrName>ppt_y</p:attrName>
                                        </p:attrNameLst>
                                      </p:cBhvr>
                                      <p:tavLst>
                                        <p:tav tm="0">
                                          <p:val>
                                            <p:strVal val="#ppt_y-.03"/>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194572"/>
                                        </p:tgtEl>
                                        <p:attrNameLst>
                                          <p:attrName>style.visibility</p:attrName>
                                        </p:attrNameLst>
                                      </p:cBhvr>
                                      <p:to>
                                        <p:strVal val="visible"/>
                                      </p:to>
                                    </p:set>
                                    <p:animEffect transition="in" filter="fade">
                                      <p:cBhvr>
                                        <p:cTn id="59" dur="2000"/>
                                        <p:tgtEl>
                                          <p:spTgt spid="194572"/>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194574"/>
                                        </p:tgtEl>
                                        <p:attrNameLst>
                                          <p:attrName>style.visibility</p:attrName>
                                        </p:attrNameLst>
                                      </p:cBhvr>
                                      <p:to>
                                        <p:strVal val="visible"/>
                                      </p:to>
                                    </p:set>
                                    <p:animEffect transition="in" filter="fade">
                                      <p:cBhvr>
                                        <p:cTn id="64" dur="2000"/>
                                        <p:tgtEl>
                                          <p:spTgt spid="194574"/>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194573"/>
                                        </p:tgtEl>
                                        <p:attrNameLst>
                                          <p:attrName>style.visibility</p:attrName>
                                        </p:attrNameLst>
                                      </p:cBhvr>
                                      <p:to>
                                        <p:strVal val="visible"/>
                                      </p:to>
                                    </p:set>
                                    <p:animEffect transition="in" filter="fade">
                                      <p:cBhvr>
                                        <p:cTn id="69" dur="2000"/>
                                        <p:tgtEl>
                                          <p:spTgt spid="194573"/>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194575"/>
                                        </p:tgtEl>
                                        <p:attrNameLst>
                                          <p:attrName>style.visibility</p:attrName>
                                        </p:attrNameLst>
                                      </p:cBhvr>
                                      <p:to>
                                        <p:strVal val="visible"/>
                                      </p:to>
                                    </p:set>
                                    <p:animEffect transition="in" filter="fade">
                                      <p:cBhvr>
                                        <p:cTn id="74" dur="2000"/>
                                        <p:tgtEl>
                                          <p:spTgt spid="1945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62" grpId="0"/>
      <p:bldP spid="194572" grpId="0"/>
      <p:bldP spid="194573" grpId="0"/>
      <p:bldP spid="194574" grpId="0"/>
      <p:bldP spid="194575" grpId="0"/>
      <p:bldP spid="19457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1143000"/>
            <a:ext cx="86106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spcBef>
                <a:spcPct val="50000"/>
              </a:spcBef>
            </a:pPr>
            <a:r>
              <a:rPr lang="en-US">
                <a:solidFill>
                  <a:srgbClr val="000099"/>
                </a:solidFill>
                <a:latin typeface="Arial" pitchFamily="34" charset="0"/>
              </a:rPr>
              <a:t>*</a:t>
            </a:r>
            <a:r>
              <a:rPr lang="en-US" i="1">
                <a:latin typeface="Arial" pitchFamily="34" charset="0"/>
              </a:rPr>
              <a:t>Trưng bày sản phẩm</a:t>
            </a:r>
            <a:r>
              <a:rPr lang="en-US">
                <a:latin typeface="Arial" pitchFamily="34" charset="0"/>
              </a:rPr>
              <a:t>.</a:t>
            </a:r>
          </a:p>
          <a:p>
            <a:pPr eaLnBrk="0" hangingPunct="0">
              <a:spcBef>
                <a:spcPct val="50000"/>
              </a:spcBef>
            </a:pPr>
            <a:r>
              <a:rPr lang="en-US">
                <a:latin typeface="Arial" pitchFamily="34" charset="0"/>
              </a:rPr>
              <a:t>*</a:t>
            </a:r>
            <a:r>
              <a:rPr lang="en-US" i="1" u="sng">
                <a:latin typeface="Arial" pitchFamily="34" charset="0"/>
              </a:rPr>
              <a:t>Tiêu chuẩn đánh giá sản phẩm</a:t>
            </a:r>
            <a:r>
              <a:rPr lang="en-US">
                <a:latin typeface="Arial" pitchFamily="34" charset="0"/>
              </a:rPr>
              <a:t>:</a:t>
            </a:r>
          </a:p>
          <a:p>
            <a:pPr eaLnBrk="0" hangingPunct="0"/>
            <a:r>
              <a:rPr lang="en-US">
                <a:latin typeface="Arial" pitchFamily="34" charset="0"/>
              </a:rPr>
              <a:t>   + Kẻ, vẽ được các đường vạch dấu thẳng và cong.</a:t>
            </a:r>
          </a:p>
          <a:p>
            <a:pPr eaLnBrk="0" hangingPunct="0"/>
            <a:r>
              <a:rPr lang="en-US">
                <a:latin typeface="Arial" pitchFamily="34" charset="0"/>
              </a:rPr>
              <a:t>   + Cắt theo đúng đường vạch dấu.</a:t>
            </a:r>
          </a:p>
          <a:p>
            <a:pPr eaLnBrk="0" hangingPunct="0"/>
            <a:r>
              <a:rPr lang="en-US">
                <a:latin typeface="Arial" pitchFamily="34" charset="0"/>
              </a:rPr>
              <a:t>   + Đường cắt không bị mấp mô, răng cưa.</a:t>
            </a:r>
          </a:p>
          <a:p>
            <a:pPr eaLnBrk="0" hangingPunct="0"/>
            <a:r>
              <a:rPr lang="en-US">
                <a:latin typeface="Arial" pitchFamily="34" charset="0"/>
              </a:rPr>
              <a:t>   + Hoàn thành đúng thời gian quy định.</a:t>
            </a:r>
          </a:p>
        </p:txBody>
      </p:sp>
      <p:sp>
        <p:nvSpPr>
          <p:cNvPr id="8" name="Text Box 4"/>
          <p:cNvSpPr txBox="1">
            <a:spLocks noChangeArrowheads="1"/>
          </p:cNvSpPr>
          <p:nvPr/>
        </p:nvSpPr>
        <p:spPr bwMode="auto">
          <a:xfrm>
            <a:off x="914400" y="304800"/>
            <a:ext cx="8153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spcBef>
                <a:spcPct val="50000"/>
              </a:spcBef>
            </a:pPr>
            <a:r>
              <a:rPr lang="en-US">
                <a:solidFill>
                  <a:srgbClr val="0000FF"/>
                </a:solidFill>
                <a:latin typeface="Arial" pitchFamily="34" charset="0"/>
              </a:rPr>
              <a:t>4.Đánh giá kết quả học tập.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203778">
                                            <p:txEl>
                                              <p:pRg st="0" end="0"/>
                                            </p:txEl>
                                          </p:spTgt>
                                        </p:tgtEl>
                                        <p:attrNameLst>
                                          <p:attrName>style.visibility</p:attrName>
                                        </p:attrNameLst>
                                      </p:cBhvr>
                                      <p:to>
                                        <p:strVal val="visible"/>
                                      </p:to>
                                    </p:set>
                                    <p:animEffect transition="in" filter="wipe(down)">
                                      <p:cBhvr>
                                        <p:cTn id="7" dur="1000"/>
                                        <p:tgtEl>
                                          <p:spTgt spid="20377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nodeType="clickEffect">
                                  <p:stCondLst>
                                    <p:cond delay="0"/>
                                  </p:stCondLst>
                                  <p:childTnLst>
                                    <p:set>
                                      <p:cBhvr>
                                        <p:cTn id="11" dur="1" fill="hold">
                                          <p:stCondLst>
                                            <p:cond delay="0"/>
                                          </p:stCondLst>
                                        </p:cTn>
                                        <p:tgtEl>
                                          <p:spTgt spid="203778">
                                            <p:txEl>
                                              <p:pRg st="1" end="1"/>
                                            </p:txEl>
                                          </p:spTgt>
                                        </p:tgtEl>
                                        <p:attrNameLst>
                                          <p:attrName>style.visibility</p:attrName>
                                        </p:attrNameLst>
                                      </p:cBhvr>
                                      <p:to>
                                        <p:strVal val="visible"/>
                                      </p:to>
                                    </p:set>
                                    <p:anim calcmode="lin" valueType="num">
                                      <p:cBhvr>
                                        <p:cTn id="12" dur="1000" fill="hold"/>
                                        <p:tgtEl>
                                          <p:spTgt spid="203778">
                                            <p:txEl>
                                              <p:pRg st="1" end="1"/>
                                            </p:txEl>
                                          </p:spTgt>
                                        </p:tgtEl>
                                        <p:attrNameLst>
                                          <p:attrName>ppt_w</p:attrName>
                                        </p:attrNameLst>
                                      </p:cBhvr>
                                      <p:tavLst>
                                        <p:tav tm="0">
                                          <p:val>
                                            <p:strVal val="#ppt_w*0.70"/>
                                          </p:val>
                                        </p:tav>
                                        <p:tav tm="100000">
                                          <p:val>
                                            <p:strVal val="#ppt_w"/>
                                          </p:val>
                                        </p:tav>
                                      </p:tavLst>
                                    </p:anim>
                                    <p:anim calcmode="lin" valueType="num">
                                      <p:cBhvr>
                                        <p:cTn id="13" dur="1000" fill="hold"/>
                                        <p:tgtEl>
                                          <p:spTgt spid="203778">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203778">
                                            <p:txEl>
                                              <p:pRg st="1" end="1"/>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7" presetClass="entr" presetSubtype="0" fill="hold" nodeType="clickEffect">
                                  <p:stCondLst>
                                    <p:cond delay="0"/>
                                  </p:stCondLst>
                                  <p:childTnLst>
                                    <p:set>
                                      <p:cBhvr>
                                        <p:cTn id="18" dur="1" fill="hold">
                                          <p:stCondLst>
                                            <p:cond delay="0"/>
                                          </p:stCondLst>
                                        </p:cTn>
                                        <p:tgtEl>
                                          <p:spTgt spid="203778">
                                            <p:txEl>
                                              <p:pRg st="2" end="2"/>
                                            </p:txEl>
                                          </p:spTgt>
                                        </p:tgtEl>
                                        <p:attrNameLst>
                                          <p:attrName>style.visibility</p:attrName>
                                        </p:attrNameLst>
                                      </p:cBhvr>
                                      <p:to>
                                        <p:strVal val="visible"/>
                                      </p:to>
                                    </p:set>
                                    <p:animEffect transition="in" filter="fade">
                                      <p:cBhvr>
                                        <p:cTn id="19" dur="1000"/>
                                        <p:tgtEl>
                                          <p:spTgt spid="203778">
                                            <p:txEl>
                                              <p:pRg st="2" end="2"/>
                                            </p:txEl>
                                          </p:spTgt>
                                        </p:tgtEl>
                                      </p:cBhvr>
                                    </p:animEffect>
                                    <p:anim calcmode="lin" valueType="num">
                                      <p:cBhvr>
                                        <p:cTn id="20" dur="1000" fill="hold"/>
                                        <p:tgtEl>
                                          <p:spTgt spid="203778">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03778">
                                            <p:txEl>
                                              <p:pRg st="2" end="2"/>
                                            </p:txEl>
                                          </p:spTgt>
                                        </p:tgtEl>
                                        <p:attrNameLst>
                                          <p:attrName>ppt_y</p:attrName>
                                        </p:attrNameLst>
                                      </p:cBhvr>
                                      <p:tavLst>
                                        <p:tav tm="0">
                                          <p:val>
                                            <p:strVal val="#ppt_y-.1"/>
                                          </p:val>
                                        </p:tav>
                                        <p:tav tm="100000">
                                          <p:val>
                                            <p:strVal val="#ppt_y"/>
                                          </p:val>
                                        </p:tav>
                                      </p:tavLst>
                                    </p:anim>
                                  </p:childTnLst>
                                </p:cTn>
                              </p:par>
                              <p:par>
                                <p:cTn id="22" presetID="47" presetClass="entr" presetSubtype="0" fill="hold" nodeType="withEffect">
                                  <p:stCondLst>
                                    <p:cond delay="0"/>
                                  </p:stCondLst>
                                  <p:childTnLst>
                                    <p:set>
                                      <p:cBhvr>
                                        <p:cTn id="23" dur="1" fill="hold">
                                          <p:stCondLst>
                                            <p:cond delay="0"/>
                                          </p:stCondLst>
                                        </p:cTn>
                                        <p:tgtEl>
                                          <p:spTgt spid="203778">
                                            <p:txEl>
                                              <p:pRg st="3" end="3"/>
                                            </p:txEl>
                                          </p:spTgt>
                                        </p:tgtEl>
                                        <p:attrNameLst>
                                          <p:attrName>style.visibility</p:attrName>
                                        </p:attrNameLst>
                                      </p:cBhvr>
                                      <p:to>
                                        <p:strVal val="visible"/>
                                      </p:to>
                                    </p:set>
                                    <p:animEffect transition="in" filter="fade">
                                      <p:cBhvr>
                                        <p:cTn id="24" dur="1000"/>
                                        <p:tgtEl>
                                          <p:spTgt spid="203778">
                                            <p:txEl>
                                              <p:pRg st="3" end="3"/>
                                            </p:txEl>
                                          </p:spTgt>
                                        </p:tgtEl>
                                      </p:cBhvr>
                                    </p:animEffect>
                                    <p:anim calcmode="lin" valueType="num">
                                      <p:cBhvr>
                                        <p:cTn id="25" dur="1000" fill="hold"/>
                                        <p:tgtEl>
                                          <p:spTgt spid="203778">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203778">
                                            <p:txEl>
                                              <p:pRg st="3" end="3"/>
                                            </p:txEl>
                                          </p:spTgt>
                                        </p:tgtEl>
                                        <p:attrNameLst>
                                          <p:attrName>ppt_y</p:attrName>
                                        </p:attrNameLst>
                                      </p:cBhvr>
                                      <p:tavLst>
                                        <p:tav tm="0">
                                          <p:val>
                                            <p:strVal val="#ppt_y-.1"/>
                                          </p:val>
                                        </p:tav>
                                        <p:tav tm="100000">
                                          <p:val>
                                            <p:strVal val="#ppt_y"/>
                                          </p:val>
                                        </p:tav>
                                      </p:tavLst>
                                    </p:anim>
                                  </p:childTnLst>
                                </p:cTn>
                              </p:par>
                              <p:par>
                                <p:cTn id="27" presetID="47" presetClass="entr" presetSubtype="0" fill="hold" nodeType="withEffect">
                                  <p:stCondLst>
                                    <p:cond delay="0"/>
                                  </p:stCondLst>
                                  <p:childTnLst>
                                    <p:set>
                                      <p:cBhvr>
                                        <p:cTn id="28" dur="1" fill="hold">
                                          <p:stCondLst>
                                            <p:cond delay="0"/>
                                          </p:stCondLst>
                                        </p:cTn>
                                        <p:tgtEl>
                                          <p:spTgt spid="203778">
                                            <p:txEl>
                                              <p:pRg st="4" end="4"/>
                                            </p:txEl>
                                          </p:spTgt>
                                        </p:tgtEl>
                                        <p:attrNameLst>
                                          <p:attrName>style.visibility</p:attrName>
                                        </p:attrNameLst>
                                      </p:cBhvr>
                                      <p:to>
                                        <p:strVal val="visible"/>
                                      </p:to>
                                    </p:set>
                                    <p:animEffect transition="in" filter="fade">
                                      <p:cBhvr>
                                        <p:cTn id="29" dur="1000"/>
                                        <p:tgtEl>
                                          <p:spTgt spid="203778">
                                            <p:txEl>
                                              <p:pRg st="4" end="4"/>
                                            </p:txEl>
                                          </p:spTgt>
                                        </p:tgtEl>
                                      </p:cBhvr>
                                    </p:animEffect>
                                    <p:anim calcmode="lin" valueType="num">
                                      <p:cBhvr>
                                        <p:cTn id="30" dur="1000" fill="hold"/>
                                        <p:tgtEl>
                                          <p:spTgt spid="203778">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203778">
                                            <p:txEl>
                                              <p:pRg st="4" end="4"/>
                                            </p:txEl>
                                          </p:spTgt>
                                        </p:tgtEl>
                                        <p:attrNameLst>
                                          <p:attrName>ppt_y</p:attrName>
                                        </p:attrNameLst>
                                      </p:cBhvr>
                                      <p:tavLst>
                                        <p:tav tm="0">
                                          <p:val>
                                            <p:strVal val="#ppt_y-.1"/>
                                          </p:val>
                                        </p:tav>
                                        <p:tav tm="100000">
                                          <p:val>
                                            <p:strVal val="#ppt_y"/>
                                          </p:val>
                                        </p:tav>
                                      </p:tavLst>
                                    </p:anim>
                                  </p:childTnLst>
                                </p:cTn>
                              </p:par>
                              <p:par>
                                <p:cTn id="32" presetID="47" presetClass="entr" presetSubtype="0" fill="hold" nodeType="withEffect">
                                  <p:stCondLst>
                                    <p:cond delay="0"/>
                                  </p:stCondLst>
                                  <p:childTnLst>
                                    <p:set>
                                      <p:cBhvr>
                                        <p:cTn id="33" dur="1" fill="hold">
                                          <p:stCondLst>
                                            <p:cond delay="0"/>
                                          </p:stCondLst>
                                        </p:cTn>
                                        <p:tgtEl>
                                          <p:spTgt spid="203778">
                                            <p:txEl>
                                              <p:pRg st="5" end="5"/>
                                            </p:txEl>
                                          </p:spTgt>
                                        </p:tgtEl>
                                        <p:attrNameLst>
                                          <p:attrName>style.visibility</p:attrName>
                                        </p:attrNameLst>
                                      </p:cBhvr>
                                      <p:to>
                                        <p:strVal val="visible"/>
                                      </p:to>
                                    </p:set>
                                    <p:animEffect transition="in" filter="fade">
                                      <p:cBhvr>
                                        <p:cTn id="34" dur="1000"/>
                                        <p:tgtEl>
                                          <p:spTgt spid="203778">
                                            <p:txEl>
                                              <p:pRg st="5" end="5"/>
                                            </p:txEl>
                                          </p:spTgt>
                                        </p:tgtEl>
                                      </p:cBhvr>
                                    </p:animEffect>
                                    <p:anim calcmode="lin" valueType="num">
                                      <p:cBhvr>
                                        <p:cTn id="35" dur="1000" fill="hold"/>
                                        <p:tgtEl>
                                          <p:spTgt spid="203778">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20377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41" presetClass="entr" presetSubtype="0" fill="hold" grpId="0" nodeType="clickEffect">
                                  <p:stCondLst>
                                    <p:cond delay="0"/>
                                  </p:stCondLst>
                                  <p:iterate type="lt">
                                    <p:tmPct val="10000"/>
                                  </p:iterate>
                                  <p:childTnLst>
                                    <p:set>
                                      <p:cBhvr>
                                        <p:cTn id="40" dur="1" fill="hold">
                                          <p:stCondLst>
                                            <p:cond delay="0"/>
                                          </p:stCondLst>
                                        </p:cTn>
                                        <p:tgtEl>
                                          <p:spTgt spid="8"/>
                                        </p:tgtEl>
                                        <p:attrNameLst>
                                          <p:attrName>style.visibility</p:attrName>
                                        </p:attrNameLst>
                                      </p:cBhvr>
                                      <p:to>
                                        <p:strVal val="visible"/>
                                      </p:to>
                                    </p:set>
                                    <p:anim calcmode="lin" valueType="num">
                                      <p:cBhvr>
                                        <p:cTn id="41" dur="10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42" dur="1000" fill="hold"/>
                                        <p:tgtEl>
                                          <p:spTgt spid="8"/>
                                        </p:tgtEl>
                                        <p:attrNameLst>
                                          <p:attrName>ppt_y</p:attrName>
                                        </p:attrNameLst>
                                      </p:cBhvr>
                                      <p:tavLst>
                                        <p:tav tm="0">
                                          <p:val>
                                            <p:strVal val="#ppt_y"/>
                                          </p:val>
                                        </p:tav>
                                        <p:tav tm="100000">
                                          <p:val>
                                            <p:strVal val="#ppt_y"/>
                                          </p:val>
                                        </p:tav>
                                      </p:tavLst>
                                    </p:anim>
                                    <p:anim calcmode="lin" valueType="num">
                                      <p:cBhvr>
                                        <p:cTn id="43" dur="10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44" dur="10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45" dur="1000" tmFilter="0,0; .5, 1; 1, 1"/>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WordArt 2"/>
          <p:cNvSpPr>
            <a:spLocks noChangeArrowheads="1" noChangeShapeType="1" noTextEdit="1"/>
          </p:cNvSpPr>
          <p:nvPr/>
        </p:nvSpPr>
        <p:spPr bwMode="auto">
          <a:xfrm>
            <a:off x="1849438" y="450850"/>
            <a:ext cx="5181600" cy="914400"/>
          </a:xfrm>
          <a:prstGeom prst="rect">
            <a:avLst/>
          </a:prstGeom>
        </p:spPr>
        <p:txBody>
          <a:bodyPr wrap="none" fromWordArt="1">
            <a:prstTxWarp prst="textPlain">
              <a:avLst>
                <a:gd name="adj" fmla="val 50000"/>
              </a:avLst>
            </a:prstTxWarp>
          </a:bodyPr>
          <a:lstStyle/>
          <a:p>
            <a:pPr algn="ctr"/>
            <a:r>
              <a:rPr lang="en-US" kern="10">
                <a:ln w="19050">
                  <a:solidFill>
                    <a:srgbClr val="FF0000"/>
                  </a:solidFill>
                  <a:round/>
                  <a:headEnd/>
                  <a:tailEnd/>
                </a:ln>
                <a:solidFill>
                  <a:srgbClr val="FF00FF"/>
                </a:solidFill>
                <a:effectLst>
                  <a:outerShdw dist="35921" dir="2700000" algn="ctr" rotWithShape="0">
                    <a:srgbClr val="990000"/>
                  </a:outerShdw>
                </a:effectLst>
                <a:latin typeface="VNI-Cooper"/>
              </a:rPr>
              <a:t>DẶN DÒ</a:t>
            </a:r>
          </a:p>
        </p:txBody>
      </p:sp>
      <p:pic>
        <p:nvPicPr>
          <p:cNvPr id="32770" name="Picture 5" descr="book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2438400"/>
            <a:ext cx="7148513" cy="32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rand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3" name="Picture 2" descr="C:\Users\admin\Downloads\Các loại lớp 4B\BÀI GIẢNG POI\39246773_2649543878604003_6455710590374510592_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514600"/>
            <a:ext cx="9829800" cy="1188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7" name="Picture 4" descr="Plantas_048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306763"/>
            <a:ext cx="4572000" cy="3551237"/>
          </a:xfrm>
          <a:prstGeom prst="rect">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34818" name="Picture 6" descr="Plantas_048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67687">
            <a:off x="152400" y="381000"/>
            <a:ext cx="1066800" cy="1066800"/>
          </a:xfrm>
          <a:prstGeom prst="rect">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34819" name="Picture 7" descr="Plantas_048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67687">
            <a:off x="152400" y="1828800"/>
            <a:ext cx="2209800" cy="1600200"/>
          </a:xfrm>
          <a:prstGeom prst="rect">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34820" name="Picture 8" descr="Plantas_048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5257800"/>
            <a:ext cx="2819400" cy="1600200"/>
          </a:xfrm>
          <a:prstGeom prst="rect">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34821" name="Picture 9" descr="Plantas_048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6000750"/>
            <a:ext cx="1905000" cy="857250"/>
          </a:xfrm>
          <a:prstGeom prst="rect">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2514600" y="1981200"/>
            <a:ext cx="5715001" cy="1323439"/>
          </a:xfrm>
          <a:prstGeom prst="rect">
            <a:avLst/>
          </a:prstGeom>
          <a:noFill/>
        </p:spPr>
        <p:txBody>
          <a:bodyPr>
            <a:spAutoFit/>
            <a:scene3d>
              <a:camera prst="orthographicFront"/>
              <a:lightRig rig="soft" dir="t">
                <a:rot lat="0" lon="0" rev="10800000"/>
              </a:lightRig>
            </a:scene3d>
            <a:sp3d>
              <a:bevelT w="27940" h="12700"/>
              <a:contourClr>
                <a:srgbClr val="DDDDDD"/>
              </a:contourClr>
            </a:sp3d>
          </a:bodyPr>
          <a:lstStyle/>
          <a:p>
            <a:pPr algn="ctr" eaLnBrk="0" hangingPunct="0">
              <a:defRPr/>
            </a:pPr>
            <a:r>
              <a:rPr lang="en-US" sz="4000" b="1" spc="150" dirty="0" err="1">
                <a:ln w="11430"/>
                <a:solidFill>
                  <a:srgbClr val="FF0000"/>
                </a:solidFill>
                <a:effectLst>
                  <a:outerShdw blurRad="25400" algn="tl" rotWithShape="0">
                    <a:srgbClr val="000000">
                      <a:alpha val="43000"/>
                    </a:srgbClr>
                  </a:outerShdw>
                </a:effectLst>
                <a:latin typeface="Times New Roman" panose="02020603050405020304" pitchFamily="18" charset="0"/>
                <a:cs typeface="Times New Roman" panose="02020603050405020304" pitchFamily="18" charset="0"/>
              </a:rPr>
              <a:t>Chúc</a:t>
            </a:r>
            <a:r>
              <a:rPr lang="en-US" sz="4000" b="1" spc="150" dirty="0">
                <a:ln w="11430"/>
                <a:solidFill>
                  <a:srgbClr val="FF0000"/>
                </a:solidFill>
                <a:effectLst>
                  <a:outerShdw blurRad="25400" algn="tl" rotWithShape="0">
                    <a:srgbClr val="000000">
                      <a:alpha val="43000"/>
                    </a:srgbClr>
                  </a:outerShdw>
                </a:effectLst>
                <a:latin typeface="Times New Roman" panose="02020603050405020304" pitchFamily="18" charset="0"/>
                <a:cs typeface="Times New Roman" panose="02020603050405020304" pitchFamily="18" charset="0"/>
              </a:rPr>
              <a:t> </a:t>
            </a:r>
            <a:r>
              <a:rPr lang="en-US" sz="4000" b="1" spc="150" dirty="0" err="1">
                <a:ln w="11430"/>
                <a:solidFill>
                  <a:srgbClr val="FF0000"/>
                </a:solidFill>
                <a:effectLst>
                  <a:outerShdw blurRad="25400" algn="tl" rotWithShape="0">
                    <a:srgbClr val="000000">
                      <a:alpha val="43000"/>
                    </a:srgbClr>
                  </a:outerShdw>
                </a:effectLst>
                <a:latin typeface="Times New Roman" panose="02020603050405020304" pitchFamily="18" charset="0"/>
                <a:cs typeface="Times New Roman" panose="02020603050405020304" pitchFamily="18" charset="0"/>
              </a:rPr>
              <a:t>các</a:t>
            </a:r>
            <a:r>
              <a:rPr lang="en-US" sz="4000" b="1" spc="150" dirty="0">
                <a:ln w="11430"/>
                <a:solidFill>
                  <a:srgbClr val="FF0000"/>
                </a:solidFill>
                <a:effectLst>
                  <a:outerShdw blurRad="25400" algn="tl" rotWithShape="0">
                    <a:srgbClr val="000000">
                      <a:alpha val="43000"/>
                    </a:srgbClr>
                  </a:outerShdw>
                </a:effectLst>
                <a:latin typeface="Times New Roman" panose="02020603050405020304" pitchFamily="18" charset="0"/>
                <a:cs typeface="Times New Roman" panose="02020603050405020304" pitchFamily="18" charset="0"/>
              </a:rPr>
              <a:t> </a:t>
            </a:r>
            <a:r>
              <a:rPr lang="en-US" sz="4000" b="1" spc="150" dirty="0" err="1">
                <a:ln w="11430"/>
                <a:solidFill>
                  <a:srgbClr val="FF0000"/>
                </a:solidFill>
                <a:effectLst>
                  <a:outerShdw blurRad="25400" algn="tl" rotWithShape="0">
                    <a:srgbClr val="000000">
                      <a:alpha val="43000"/>
                    </a:srgbClr>
                  </a:outerShdw>
                </a:effectLst>
                <a:latin typeface="Times New Roman" panose="02020603050405020304" pitchFamily="18" charset="0"/>
                <a:cs typeface="Times New Roman" panose="02020603050405020304" pitchFamily="18" charset="0"/>
              </a:rPr>
              <a:t>em</a:t>
            </a:r>
            <a:r>
              <a:rPr lang="en-US" sz="4000" b="1" spc="150" dirty="0">
                <a:ln w="11430"/>
                <a:solidFill>
                  <a:srgbClr val="FF0000"/>
                </a:solidFill>
                <a:effectLst>
                  <a:outerShdw blurRad="25400" algn="tl" rotWithShape="0">
                    <a:srgbClr val="000000">
                      <a:alpha val="43000"/>
                    </a:srgbClr>
                  </a:outerShdw>
                </a:effectLst>
                <a:latin typeface="Times New Roman" panose="02020603050405020304" pitchFamily="18" charset="0"/>
                <a:cs typeface="Times New Roman" panose="02020603050405020304" pitchFamily="18" charset="0"/>
              </a:rPr>
              <a:t> </a:t>
            </a:r>
            <a:r>
              <a:rPr lang="en-US" sz="4000" b="1" spc="150" dirty="0" err="1">
                <a:ln w="11430"/>
                <a:solidFill>
                  <a:srgbClr val="FF0000"/>
                </a:solidFill>
                <a:effectLst>
                  <a:outerShdw blurRad="25400" algn="tl" rotWithShape="0">
                    <a:srgbClr val="000000">
                      <a:alpha val="43000"/>
                    </a:srgbClr>
                  </a:outerShdw>
                </a:effectLst>
                <a:latin typeface="Times New Roman" panose="02020603050405020304" pitchFamily="18" charset="0"/>
                <a:cs typeface="Times New Roman" panose="02020603050405020304" pitchFamily="18" charset="0"/>
              </a:rPr>
              <a:t>sức</a:t>
            </a:r>
            <a:r>
              <a:rPr lang="en-US" sz="4000" b="1" spc="150" dirty="0">
                <a:ln w="11430"/>
                <a:solidFill>
                  <a:srgbClr val="FF0000"/>
                </a:solidFill>
                <a:effectLst>
                  <a:outerShdw blurRad="25400" algn="tl" rotWithShape="0">
                    <a:srgbClr val="000000">
                      <a:alpha val="43000"/>
                    </a:srgbClr>
                  </a:outerShdw>
                </a:effectLst>
                <a:latin typeface="Times New Roman" panose="02020603050405020304" pitchFamily="18" charset="0"/>
                <a:cs typeface="Times New Roman" panose="02020603050405020304" pitchFamily="18" charset="0"/>
              </a:rPr>
              <a:t> </a:t>
            </a:r>
            <a:r>
              <a:rPr lang="en-US" sz="4000" b="1" spc="150" dirty="0" err="1">
                <a:ln w="11430"/>
                <a:solidFill>
                  <a:srgbClr val="FF0000"/>
                </a:solidFill>
                <a:effectLst>
                  <a:outerShdw blurRad="25400" algn="tl" rotWithShape="0">
                    <a:srgbClr val="000000">
                      <a:alpha val="43000"/>
                    </a:srgbClr>
                  </a:outerShdw>
                </a:effectLst>
                <a:latin typeface="Times New Roman" panose="02020603050405020304" pitchFamily="18" charset="0"/>
                <a:cs typeface="Times New Roman" panose="02020603050405020304" pitchFamily="18" charset="0"/>
              </a:rPr>
              <a:t>khỏe</a:t>
            </a:r>
            <a:r>
              <a:rPr lang="en-US" sz="4000" b="1" spc="150" dirty="0">
                <a:ln w="11430"/>
                <a:solidFill>
                  <a:srgbClr val="FF0000"/>
                </a:solidFill>
                <a:effectLst>
                  <a:outerShdw blurRad="25400" algn="tl" rotWithShape="0">
                    <a:srgbClr val="000000">
                      <a:alpha val="43000"/>
                    </a:srgbClr>
                  </a:outerShdw>
                </a:effectLst>
                <a:latin typeface="Times New Roman" panose="02020603050405020304" pitchFamily="18" charset="0"/>
                <a:cs typeface="Times New Roman" panose="02020603050405020304" pitchFamily="18" charset="0"/>
              </a:rPr>
              <a:t> </a:t>
            </a:r>
            <a:r>
              <a:rPr lang="en-US" sz="4000" b="1" spc="150" dirty="0" err="1">
                <a:ln w="11430"/>
                <a:solidFill>
                  <a:srgbClr val="FF0000"/>
                </a:solidFill>
                <a:effectLst>
                  <a:outerShdw blurRad="25400" algn="tl" rotWithShape="0">
                    <a:srgbClr val="000000">
                      <a:alpha val="43000"/>
                    </a:srgbClr>
                  </a:outerShdw>
                </a:effectLst>
                <a:latin typeface="Times New Roman" panose="02020603050405020304" pitchFamily="18" charset="0"/>
                <a:cs typeface="Times New Roman" panose="02020603050405020304" pitchFamily="18" charset="0"/>
              </a:rPr>
              <a:t>và</a:t>
            </a:r>
            <a:r>
              <a:rPr lang="en-US" sz="4000" b="1" spc="150" dirty="0">
                <a:ln w="11430"/>
                <a:solidFill>
                  <a:srgbClr val="FF0000"/>
                </a:solidFill>
                <a:effectLst>
                  <a:outerShdw blurRad="25400" algn="tl" rotWithShape="0">
                    <a:srgbClr val="000000">
                      <a:alpha val="43000"/>
                    </a:srgbClr>
                  </a:outerShdw>
                </a:effectLst>
                <a:latin typeface="Times New Roman" panose="02020603050405020304" pitchFamily="18" charset="0"/>
                <a:cs typeface="Times New Roman" panose="02020603050405020304" pitchFamily="18" charset="0"/>
              </a:rPr>
              <a:t> </a:t>
            </a:r>
            <a:r>
              <a:rPr lang="en-US" sz="4000" b="1" spc="150" dirty="0" err="1">
                <a:ln w="11430"/>
                <a:solidFill>
                  <a:srgbClr val="FF0000"/>
                </a:solidFill>
                <a:effectLst>
                  <a:outerShdw blurRad="25400" algn="tl" rotWithShape="0">
                    <a:srgbClr val="000000">
                      <a:alpha val="43000"/>
                    </a:srgbClr>
                  </a:outerShdw>
                </a:effectLst>
                <a:latin typeface="Times New Roman" panose="02020603050405020304" pitchFamily="18" charset="0"/>
                <a:cs typeface="Times New Roman" panose="02020603050405020304" pitchFamily="18" charset="0"/>
              </a:rPr>
              <a:t>học</a:t>
            </a:r>
            <a:r>
              <a:rPr lang="en-US" sz="4000" b="1" spc="150" dirty="0">
                <a:ln w="11430"/>
                <a:solidFill>
                  <a:srgbClr val="FF0000"/>
                </a:solidFill>
                <a:effectLst>
                  <a:outerShdw blurRad="25400" algn="tl" rotWithShape="0">
                    <a:srgbClr val="000000">
                      <a:alpha val="43000"/>
                    </a:srgbClr>
                  </a:outerShdw>
                </a:effectLst>
                <a:latin typeface="Times New Roman" panose="02020603050405020304" pitchFamily="18" charset="0"/>
                <a:cs typeface="Times New Roman" panose="02020603050405020304" pitchFamily="18" charset="0"/>
              </a:rPr>
              <a:t> </a:t>
            </a:r>
            <a:r>
              <a:rPr lang="en-US" sz="4000" b="1" spc="150" dirty="0" err="1">
                <a:ln w="11430"/>
                <a:solidFill>
                  <a:srgbClr val="FF0000"/>
                </a:solidFill>
                <a:effectLst>
                  <a:outerShdw blurRad="25400" algn="tl" rotWithShape="0">
                    <a:srgbClr val="000000">
                      <a:alpha val="43000"/>
                    </a:srgbClr>
                  </a:outerShdw>
                </a:effectLst>
                <a:latin typeface="Times New Roman" panose="02020603050405020304" pitchFamily="18" charset="0"/>
                <a:cs typeface="Times New Roman" panose="02020603050405020304" pitchFamily="18" charset="0"/>
              </a:rPr>
              <a:t>tập</a:t>
            </a:r>
            <a:r>
              <a:rPr lang="en-US" sz="4000" b="1" spc="150" dirty="0">
                <a:ln w="11430"/>
                <a:solidFill>
                  <a:srgbClr val="FF0000"/>
                </a:solidFill>
                <a:effectLst>
                  <a:outerShdw blurRad="25400" algn="tl" rotWithShape="0">
                    <a:srgbClr val="000000">
                      <a:alpha val="43000"/>
                    </a:srgbClr>
                  </a:outerShdw>
                </a:effectLst>
                <a:latin typeface="Times New Roman" panose="02020603050405020304" pitchFamily="18" charset="0"/>
                <a:cs typeface="Times New Roman" panose="02020603050405020304" pitchFamily="18" charset="0"/>
              </a:rPr>
              <a:t> </a:t>
            </a:r>
            <a:r>
              <a:rPr lang="en-US" sz="4000" b="1" spc="150" dirty="0" err="1">
                <a:ln w="11430"/>
                <a:solidFill>
                  <a:srgbClr val="FF0000"/>
                </a:solidFill>
                <a:effectLst>
                  <a:outerShdw blurRad="25400" algn="tl" rotWithShape="0">
                    <a:srgbClr val="000000">
                      <a:alpha val="43000"/>
                    </a:srgbClr>
                  </a:outerShdw>
                </a:effectLst>
                <a:latin typeface="Times New Roman" panose="02020603050405020304" pitchFamily="18" charset="0"/>
                <a:cs typeface="Times New Roman" panose="02020603050405020304" pitchFamily="18" charset="0"/>
              </a:rPr>
              <a:t>tốt</a:t>
            </a:r>
            <a:r>
              <a:rPr lang="en-US" sz="4000" b="1" spc="150" dirty="0">
                <a:ln w="11430"/>
                <a:solidFill>
                  <a:srgbClr val="FF0000"/>
                </a:solidFill>
                <a:effectLst>
                  <a:outerShdw blurRad="25400" algn="tl" rotWithShape="0">
                    <a:srgbClr val="000000">
                      <a:alpha val="43000"/>
                    </a:srgbClr>
                  </a:outerShdw>
                </a:effectLst>
                <a:latin typeface="Times New Roman" panose="02020603050405020304" pitchFamily="18" charset="0"/>
                <a:cs typeface="Times New Roman" panose="02020603050405020304" pitchFamily="18" charset="0"/>
              </a:rPr>
              <a:t> !</a:t>
            </a:r>
            <a:endParaRPr lang="en-US" b="1" spc="150" dirty="0">
              <a:ln w="11430"/>
              <a:solidFill>
                <a:srgbClr val="FF0000"/>
              </a:solidFill>
              <a:effectLst>
                <a:outerShdw blurRad="25400" algn="tl" rotWithShape="0">
                  <a:srgbClr val="000000">
                    <a:alpha val="43000"/>
                  </a:srgbClr>
                </a:outerShdw>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5" descr="k0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6019800"/>
            <a:ext cx="274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58" name="Picture 9" descr="k0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6359525"/>
            <a:ext cx="36957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9459" name="Group 12"/>
          <p:cNvGrpSpPr>
            <a:grpSpLocks/>
          </p:cNvGrpSpPr>
          <p:nvPr/>
        </p:nvGrpSpPr>
        <p:grpSpPr bwMode="auto">
          <a:xfrm>
            <a:off x="0" y="3733800"/>
            <a:ext cx="9144000" cy="3124200"/>
            <a:chOff x="0" y="1392"/>
            <a:chExt cx="5760" cy="2928"/>
          </a:xfrm>
        </p:grpSpPr>
        <p:pic>
          <p:nvPicPr>
            <p:cNvPr id="19460" name="Picture 4" descr="8184-003-02-102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2" y="1392"/>
              <a:ext cx="3360" cy="2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Picture 7" descr="k0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840"/>
              <a:ext cx="1920"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2" name="Picture 8" descr="k0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 y="3936"/>
              <a:ext cx="1896" cy="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3" name="Picture 10" descr="k0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2" y="3957"/>
              <a:ext cx="2688" cy="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4" name="Picture 11" descr="k0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4" y="4019"/>
              <a:ext cx="2232"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485" name="WordArt 12"/>
          <p:cNvSpPr>
            <a:spLocks noChangeArrowheads="1" noChangeShapeType="1" noTextEdit="1"/>
          </p:cNvSpPr>
          <p:nvPr/>
        </p:nvSpPr>
        <p:spPr bwMode="auto">
          <a:xfrm>
            <a:off x="533400" y="1066800"/>
            <a:ext cx="7848600" cy="1066800"/>
          </a:xfrm>
          <a:prstGeom prst="rect">
            <a:avLst/>
          </a:prstGeom>
        </p:spPr>
        <p:txBody>
          <a:bodyPr wrap="none" fromWordArt="1">
            <a:prstTxWarp prst="textPlain">
              <a:avLst>
                <a:gd name="adj" fmla="val 50000"/>
              </a:avLst>
            </a:prstTxWarp>
          </a:bodyPr>
          <a:lstStyle/>
          <a:p>
            <a:pPr algn="ctr"/>
            <a:r>
              <a:rPr lang="en-US" b="1" kern="10">
                <a:ln w="9525">
                  <a:solidFill>
                    <a:srgbClr val="FF0000"/>
                  </a:solidFill>
                  <a:round/>
                  <a:headEnd/>
                  <a:tailEnd/>
                </a:ln>
                <a:solidFill>
                  <a:srgbClr val="000000"/>
                </a:solidFill>
                <a:effectLst>
                  <a:outerShdw dist="45791" dir="2021404" algn="ctr" rotWithShape="0">
                    <a:srgbClr val="B2B2B2">
                      <a:alpha val="79999"/>
                    </a:srgbClr>
                  </a:outerShdw>
                </a:effectLst>
                <a:latin typeface="Times New Roman"/>
                <a:cs typeface="Times New Roman"/>
              </a:rPr>
              <a:t>KIỂM TRA BÀI CŨ</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485"/>
                                        </p:tgtEl>
                                        <p:attrNameLst>
                                          <p:attrName>style.visibility</p:attrName>
                                        </p:attrNameLst>
                                      </p:cBhvr>
                                      <p:to>
                                        <p:strVal val="visible"/>
                                      </p:to>
                                    </p:set>
                                    <p:anim calcmode="lin" valueType="num">
                                      <p:cBhvr additive="base">
                                        <p:cTn id="7" dur="500" fill="hold"/>
                                        <p:tgtEl>
                                          <p:spTgt spid="20485"/>
                                        </p:tgtEl>
                                        <p:attrNameLst>
                                          <p:attrName>ppt_x</p:attrName>
                                        </p:attrNameLst>
                                      </p:cBhvr>
                                      <p:tavLst>
                                        <p:tav tm="0">
                                          <p:val>
                                            <p:strVal val="#ppt_x"/>
                                          </p:val>
                                        </p:tav>
                                        <p:tav tm="100000">
                                          <p:val>
                                            <p:strVal val="#ppt_x"/>
                                          </p:val>
                                        </p:tav>
                                      </p:tavLst>
                                    </p:anim>
                                    <p:anim calcmode="lin" valueType="num">
                                      <p:cBhvr additive="base">
                                        <p:cTn id="8" dur="500" fill="hold"/>
                                        <p:tgtEl>
                                          <p:spTgt spid="2048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8" descr="animated_cartoon_animal%20rabbit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0"/>
            <a:ext cx="15240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WordArt 10"/>
          <p:cNvSpPr>
            <a:spLocks noChangeArrowheads="1" noChangeShapeType="1" noTextEdit="1"/>
          </p:cNvSpPr>
          <p:nvPr/>
        </p:nvSpPr>
        <p:spPr bwMode="auto">
          <a:xfrm>
            <a:off x="2705100" y="1447800"/>
            <a:ext cx="3886200" cy="9906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Wave1">
              <a:avLst>
                <a:gd name="adj1" fmla="val 13005"/>
                <a:gd name="adj2" fmla="val 0"/>
              </a:avLst>
            </a:prstTxWarp>
          </a:bodyPr>
          <a:lstStyle/>
          <a:p>
            <a:pPr algn="ctr"/>
            <a:r>
              <a:rPr lang="en-US" b="1" i="1">
                <a:solidFill>
                  <a:srgbClr val="0000FF"/>
                </a:solidFill>
                <a:effectLst>
                  <a:outerShdw dist="53882" dir="2700000" algn="ctr" rotWithShape="0">
                    <a:srgbClr val="C0C0C0">
                      <a:alpha val="79999"/>
                    </a:srgbClr>
                  </a:outerShdw>
                </a:effectLst>
                <a:latin typeface="Times New Roman"/>
                <a:cs typeface="Times New Roman"/>
              </a:rPr>
              <a:t>KĨ THUẬT 4</a:t>
            </a:r>
          </a:p>
        </p:txBody>
      </p:sp>
      <p:sp>
        <p:nvSpPr>
          <p:cNvPr id="20483" name="WordArt 11"/>
          <p:cNvSpPr>
            <a:spLocks noChangeArrowheads="1" noChangeShapeType="1" noTextEdit="1"/>
          </p:cNvSpPr>
          <p:nvPr/>
        </p:nvSpPr>
        <p:spPr bwMode="auto">
          <a:xfrm>
            <a:off x="457200" y="2590800"/>
            <a:ext cx="8153400" cy="1390650"/>
          </a:xfrm>
          <a:prstGeom prst="rect">
            <a:avLst/>
          </a:prstGeom>
        </p:spPr>
        <p:txBody>
          <a:bodyPr wrap="none" fromWordArt="1">
            <a:prstTxWarp prst="textPlain">
              <a:avLst>
                <a:gd name="adj" fmla="val 50000"/>
              </a:avLst>
            </a:prstTxWarp>
          </a:bodyPr>
          <a:lstStyle/>
          <a:p>
            <a:pPr algn="ctr"/>
            <a:r>
              <a:rPr lang="vi-VN" sz="2800" b="1" i="1" kern="10">
                <a:ln w="12700">
                  <a:solidFill>
                    <a:srgbClr val="EAEAEA"/>
                  </a:solidFill>
                  <a:round/>
                  <a:headEnd/>
                  <a:tailEnd/>
                </a:ln>
                <a:solidFill>
                  <a:srgbClr val="FF0000"/>
                </a:solidFill>
                <a:effectLst>
                  <a:outerShdw dist="35921" dir="2700000" sy="50000" kx="2115830" algn="bl" rotWithShape="0">
                    <a:srgbClr val="C0C0C0">
                      <a:alpha val="79999"/>
                    </a:srgbClr>
                  </a:outerShdw>
                </a:effectLst>
                <a:latin typeface="Times New Roman"/>
                <a:cs typeface="Times New Roman"/>
              </a:rPr>
              <a:t>Cắt vải theo đường vạch dấu</a:t>
            </a:r>
            <a:endParaRPr lang="en-US" sz="2800" b="1" i="1" kern="10">
              <a:ln w="12700">
                <a:solidFill>
                  <a:srgbClr val="EAEAEA"/>
                </a:solidFill>
                <a:round/>
                <a:headEnd/>
                <a:tailEnd/>
              </a:ln>
              <a:solidFill>
                <a:srgbClr val="FF0000"/>
              </a:solidFill>
              <a:effectLst>
                <a:outerShdw dist="35921" dir="2700000" sy="50000" kx="2115830" algn="bl" rotWithShape="0">
                  <a:srgbClr val="C0C0C0">
                    <a:alpha val="79999"/>
                  </a:srgbClr>
                </a:outerShdw>
              </a:effectLst>
              <a:latin typeface="Times New Roman"/>
              <a:cs typeface="Times New Roman"/>
            </a:endParaRPr>
          </a:p>
        </p:txBody>
      </p:sp>
      <p:pic>
        <p:nvPicPr>
          <p:cNvPr id="9" name="Picture 11" descr="1346161997-binh-hoa-giay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4267200"/>
            <a:ext cx="76962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21507"/>
                                        </p:tgtEl>
                                        <p:attrNameLst>
                                          <p:attrName>style.visibility</p:attrName>
                                        </p:attrNameLst>
                                      </p:cBhvr>
                                      <p:to>
                                        <p:strVal val="visible"/>
                                      </p:to>
                                    </p:set>
                                    <p:anim calcmode="lin" valueType="num">
                                      <p:cBhvr>
                                        <p:cTn id="7" dur="1000" fill="hold"/>
                                        <p:tgtEl>
                                          <p:spTgt spid="21507"/>
                                        </p:tgtEl>
                                        <p:attrNameLst>
                                          <p:attrName>ppt_w</p:attrName>
                                        </p:attrNameLst>
                                      </p:cBhvr>
                                      <p:tavLst>
                                        <p:tav tm="0">
                                          <p:val>
                                            <p:fltVal val="0"/>
                                          </p:val>
                                        </p:tav>
                                        <p:tav tm="100000">
                                          <p:val>
                                            <p:strVal val="#ppt_w"/>
                                          </p:val>
                                        </p:tav>
                                      </p:tavLst>
                                    </p:anim>
                                    <p:anim calcmode="lin" valueType="num">
                                      <p:cBhvr>
                                        <p:cTn id="8" dur="1000" fill="hold"/>
                                        <p:tgtEl>
                                          <p:spTgt spid="21507"/>
                                        </p:tgtEl>
                                        <p:attrNameLst>
                                          <p:attrName>ppt_h</p:attrName>
                                        </p:attrNameLst>
                                      </p:cBhvr>
                                      <p:tavLst>
                                        <p:tav tm="0">
                                          <p:val>
                                            <p:fltVal val="0"/>
                                          </p:val>
                                        </p:tav>
                                        <p:tav tm="100000">
                                          <p:val>
                                            <p:strVal val="#ppt_h"/>
                                          </p:val>
                                        </p:tav>
                                      </p:tavLst>
                                    </p:anim>
                                    <p:anim calcmode="lin" valueType="num">
                                      <p:cBhvr>
                                        <p:cTn id="9" dur="1000" fill="hold"/>
                                        <p:tgtEl>
                                          <p:spTgt spid="21507"/>
                                        </p:tgtEl>
                                        <p:attrNameLst>
                                          <p:attrName>style.rotation</p:attrName>
                                        </p:attrNameLst>
                                      </p:cBhvr>
                                      <p:tavLst>
                                        <p:tav tm="0">
                                          <p:val>
                                            <p:fltVal val="90"/>
                                          </p:val>
                                        </p:tav>
                                        <p:tav tm="100000">
                                          <p:val>
                                            <p:fltVal val="0"/>
                                          </p:val>
                                        </p:tav>
                                      </p:tavLst>
                                    </p:anim>
                                    <p:animEffect transition="in" filter="fade">
                                      <p:cBhvr>
                                        <p:cTn id="10" dur="1000"/>
                                        <p:tgtEl>
                                          <p:spTgt spid="21507"/>
                                        </p:tgtEl>
                                      </p:cBhvr>
                                    </p:animEffect>
                                  </p:childTnLst>
                                </p:cTn>
                              </p:par>
                              <p:par>
                                <p:cTn id="11" presetID="55"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1000" fill="hold"/>
                                        <p:tgtEl>
                                          <p:spTgt spid="9"/>
                                        </p:tgtEl>
                                        <p:attrNameLst>
                                          <p:attrName>ppt_w</p:attrName>
                                        </p:attrNameLst>
                                      </p:cBhvr>
                                      <p:tavLst>
                                        <p:tav tm="0">
                                          <p:val>
                                            <p:strVal val="#ppt_w*0.70"/>
                                          </p:val>
                                        </p:tav>
                                        <p:tav tm="100000">
                                          <p:val>
                                            <p:strVal val="#ppt_w"/>
                                          </p:val>
                                        </p:tav>
                                      </p:tavLst>
                                    </p:anim>
                                    <p:anim calcmode="lin" valueType="num">
                                      <p:cBhvr>
                                        <p:cTn id="14" dur="1000" fill="hold"/>
                                        <p:tgtEl>
                                          <p:spTgt spid="9"/>
                                        </p:tgtEl>
                                        <p:attrNameLst>
                                          <p:attrName>ppt_h</p:attrName>
                                        </p:attrNameLst>
                                      </p:cBhvr>
                                      <p:tavLst>
                                        <p:tav tm="0">
                                          <p:val>
                                            <p:strVal val="#ppt_h"/>
                                          </p:val>
                                        </p:tav>
                                        <p:tav tm="100000">
                                          <p:val>
                                            <p:strVal val="#ppt_h"/>
                                          </p:val>
                                        </p:tav>
                                      </p:tavLst>
                                    </p:anim>
                                    <p:animEffect transition="in" filter="fade">
                                      <p:cBhvr>
                                        <p:cTn id="15"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1" name="Rectangle 3"/>
          <p:cNvSpPr>
            <a:spLocks noGrp="1" noChangeArrowheads="1"/>
          </p:cNvSpPr>
          <p:nvPr>
            <p:ph idx="1"/>
          </p:nvPr>
        </p:nvSpPr>
        <p:spPr>
          <a:xfrm>
            <a:off x="457200" y="2514600"/>
            <a:ext cx="8229600" cy="3616325"/>
          </a:xfrm>
          <a:ln>
            <a:solidFill>
              <a:schemeClr val="accent1"/>
            </a:solidFill>
            <a:miter lim="800000"/>
            <a:headEnd/>
            <a:tailEnd/>
          </a:ln>
        </p:spPr>
        <p:txBody>
          <a:bodyPr/>
          <a:lstStyle/>
          <a:p>
            <a:pPr eaLnBrk="1" hangingPunct="1"/>
            <a:r>
              <a:rPr lang="en-US" altLang="zh-CN" smtClean="0">
                <a:solidFill>
                  <a:srgbClr val="0000FF"/>
                </a:solidFill>
                <a:latin typeface="Times New Roman" pitchFamily="18" charset="0"/>
              </a:rPr>
              <a:t>Em hãy nêu những loại vật liệu thường d</a:t>
            </a:r>
            <a:r>
              <a:rPr lang="en-US" altLang="zh-CN" smtClean="0">
                <a:solidFill>
                  <a:srgbClr val="0000FF"/>
                </a:solidFill>
                <a:latin typeface="VNI-Aptima"/>
              </a:rPr>
              <a:t>ù</a:t>
            </a:r>
            <a:r>
              <a:rPr lang="en-US" altLang="zh-CN" smtClean="0">
                <a:solidFill>
                  <a:srgbClr val="0000FF"/>
                </a:solidFill>
                <a:latin typeface="Times New Roman" pitchFamily="18" charset="0"/>
              </a:rPr>
              <a:t>ng trong khâu, thêu?</a:t>
            </a:r>
          </a:p>
        </p:txBody>
      </p:sp>
      <p:sp>
        <p:nvSpPr>
          <p:cNvPr id="21506" name="Rectangle 1"/>
          <p:cNvSpPr>
            <a:spLocks noChangeArrowheads="1"/>
          </p:cNvSpPr>
          <p:nvPr/>
        </p:nvSpPr>
        <p:spPr bwMode="auto">
          <a:xfrm>
            <a:off x="2765425" y="1676400"/>
            <a:ext cx="3565525"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b="1" u="sng">
                <a:solidFill>
                  <a:srgbClr val="FF5050"/>
                </a:solidFill>
                <a:latin typeface="Times New Roman" pitchFamily="18" charset="0"/>
              </a:rPr>
              <a:t>ÔN TẬP B</a:t>
            </a:r>
            <a:r>
              <a:rPr lang="en-US" altLang="zh-CN" b="1" u="sng">
                <a:solidFill>
                  <a:srgbClr val="FF5050"/>
                </a:solidFill>
                <a:latin typeface="VNI-Vari"/>
              </a:rPr>
              <a:t>À</a:t>
            </a:r>
            <a:r>
              <a:rPr lang="en-US" altLang="zh-CN" b="1" u="sng">
                <a:solidFill>
                  <a:srgbClr val="FF5050"/>
                </a:solidFill>
                <a:latin typeface="Times New Roman" pitchFamily="18" charset="0"/>
              </a:rPr>
              <a:t>I CŨ</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365571">
                                            <p:txEl>
                                              <p:pRg st="0" end="0"/>
                                            </p:txEl>
                                          </p:spTgt>
                                        </p:tgtEl>
                                        <p:attrNameLst>
                                          <p:attrName>style.visibility</p:attrName>
                                        </p:attrNameLst>
                                      </p:cBhvr>
                                      <p:to>
                                        <p:strVal val="visible"/>
                                      </p:to>
                                    </p:set>
                                    <p:animEffect transition="in" filter="fade">
                                      <p:cBhvr>
                                        <p:cTn id="7" dur="1000"/>
                                        <p:tgtEl>
                                          <p:spTgt spid="365571">
                                            <p:txEl>
                                              <p:pRg st="0" end="0"/>
                                            </p:txEl>
                                          </p:spTgt>
                                        </p:tgtEl>
                                      </p:cBhvr>
                                    </p:animEffect>
                                    <p:anim calcmode="lin" valueType="num">
                                      <p:cBhvr>
                                        <p:cTn id="8" dur="1000" fill="hold"/>
                                        <p:tgtEl>
                                          <p:spTgt spid="365571">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65571">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65571">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83" name="Text Box 7"/>
          <p:cNvSpPr>
            <a:spLocks noGrp="1" noChangeArrowheads="1"/>
          </p:cNvSpPr>
          <p:nvPr>
            <p:ph type="title"/>
          </p:nvPr>
        </p:nvSpPr>
        <p:spPr/>
        <p:txBody>
          <a:bodyPr>
            <a:normAutofit/>
          </a:bodyPr>
          <a:lstStyle/>
          <a:p>
            <a:pPr eaLnBrk="1" hangingPunct="1">
              <a:spcBef>
                <a:spcPct val="50000"/>
              </a:spcBef>
            </a:pPr>
            <a:r>
              <a:rPr lang="en-US" altLang="zh-CN" b="1" smtClean="0">
                <a:solidFill>
                  <a:srgbClr val="0000FF"/>
                </a:solidFill>
              </a:rPr>
              <a:t>1.Quan sát, nhận xét mẫu.</a:t>
            </a:r>
          </a:p>
        </p:txBody>
      </p:sp>
      <p:pic>
        <p:nvPicPr>
          <p:cNvPr id="178181" name="Picture 5" descr="Cat vai theo duong vach dau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04800" y="2438400"/>
            <a:ext cx="4229100" cy="3200400"/>
          </a:xfrm>
        </p:spPr>
      </p:pic>
      <p:pic>
        <p:nvPicPr>
          <p:cNvPr id="178182" name="Picture 6" descr="Hình ảnh011"/>
          <p:cNvPicPr>
            <a:picLocks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5103813" y="2438400"/>
            <a:ext cx="4040187" cy="3201988"/>
          </a:xfr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78183"/>
                                        </p:tgtEl>
                                        <p:attrNameLst>
                                          <p:attrName>style.visibility</p:attrName>
                                        </p:attrNameLst>
                                      </p:cBhvr>
                                      <p:to>
                                        <p:strVal val="visible"/>
                                      </p:to>
                                    </p:set>
                                    <p:animEffect transition="in" filter="slide(fromBottom)">
                                      <p:cBhvr>
                                        <p:cTn id="7" dur="1000"/>
                                        <p:tgtEl>
                                          <p:spTgt spid="17818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7" presetClass="entr" presetSubtype="0" fill="hold" nodeType="clickEffect">
                                  <p:stCondLst>
                                    <p:cond delay="0"/>
                                  </p:stCondLst>
                                  <p:childTnLst>
                                    <p:set>
                                      <p:cBhvr>
                                        <p:cTn id="11" dur="1" fill="hold">
                                          <p:stCondLst>
                                            <p:cond delay="0"/>
                                          </p:stCondLst>
                                        </p:cTn>
                                        <p:tgtEl>
                                          <p:spTgt spid="178181"/>
                                        </p:tgtEl>
                                        <p:attrNameLst>
                                          <p:attrName>style.visibility</p:attrName>
                                        </p:attrNameLst>
                                      </p:cBhvr>
                                      <p:to>
                                        <p:strVal val="visible"/>
                                      </p:to>
                                    </p:set>
                                    <p:animEffect transition="in" filter="fade">
                                      <p:cBhvr>
                                        <p:cTn id="12" dur="1000"/>
                                        <p:tgtEl>
                                          <p:spTgt spid="178181"/>
                                        </p:tgtEl>
                                      </p:cBhvr>
                                    </p:animEffect>
                                    <p:anim calcmode="lin" valueType="num">
                                      <p:cBhvr>
                                        <p:cTn id="13" dur="1000" fill="hold"/>
                                        <p:tgtEl>
                                          <p:spTgt spid="178181"/>
                                        </p:tgtEl>
                                        <p:attrNameLst>
                                          <p:attrName>ppt_x</p:attrName>
                                        </p:attrNameLst>
                                      </p:cBhvr>
                                      <p:tavLst>
                                        <p:tav tm="0">
                                          <p:val>
                                            <p:strVal val="#ppt_x"/>
                                          </p:val>
                                        </p:tav>
                                        <p:tav tm="100000">
                                          <p:val>
                                            <p:strVal val="#ppt_x"/>
                                          </p:val>
                                        </p:tav>
                                      </p:tavLst>
                                    </p:anim>
                                    <p:anim calcmode="lin" valueType="num">
                                      <p:cBhvr>
                                        <p:cTn id="14" dur="900" decel="100000" fill="hold"/>
                                        <p:tgtEl>
                                          <p:spTgt spid="178181"/>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178181"/>
                                        </p:tgtEl>
                                        <p:attrNameLst>
                                          <p:attrName>ppt_y</p:attrName>
                                        </p:attrNameLst>
                                      </p:cBhvr>
                                      <p:tavLst>
                                        <p:tav tm="0">
                                          <p:val>
                                            <p:strVal val="#ppt_y-.03"/>
                                          </p:val>
                                        </p:tav>
                                        <p:tav tm="100000">
                                          <p:val>
                                            <p:strVal val="#ppt_y"/>
                                          </p:val>
                                        </p:tav>
                                      </p:tavLst>
                                    </p:anim>
                                  </p:childTnLst>
                                </p:cTn>
                              </p:par>
                              <p:par>
                                <p:cTn id="16" presetID="37" presetClass="entr" presetSubtype="0" fill="hold" nodeType="withEffect">
                                  <p:stCondLst>
                                    <p:cond delay="0"/>
                                  </p:stCondLst>
                                  <p:childTnLst>
                                    <p:set>
                                      <p:cBhvr>
                                        <p:cTn id="17" dur="1" fill="hold">
                                          <p:stCondLst>
                                            <p:cond delay="0"/>
                                          </p:stCondLst>
                                        </p:cTn>
                                        <p:tgtEl>
                                          <p:spTgt spid="178182"/>
                                        </p:tgtEl>
                                        <p:attrNameLst>
                                          <p:attrName>style.visibility</p:attrName>
                                        </p:attrNameLst>
                                      </p:cBhvr>
                                      <p:to>
                                        <p:strVal val="visible"/>
                                      </p:to>
                                    </p:set>
                                    <p:animEffect transition="in" filter="fade">
                                      <p:cBhvr>
                                        <p:cTn id="18" dur="1000"/>
                                        <p:tgtEl>
                                          <p:spTgt spid="178182"/>
                                        </p:tgtEl>
                                      </p:cBhvr>
                                    </p:animEffect>
                                    <p:anim calcmode="lin" valueType="num">
                                      <p:cBhvr>
                                        <p:cTn id="19" dur="1000" fill="hold"/>
                                        <p:tgtEl>
                                          <p:spTgt spid="178182"/>
                                        </p:tgtEl>
                                        <p:attrNameLst>
                                          <p:attrName>ppt_x</p:attrName>
                                        </p:attrNameLst>
                                      </p:cBhvr>
                                      <p:tavLst>
                                        <p:tav tm="0">
                                          <p:val>
                                            <p:strVal val="#ppt_x"/>
                                          </p:val>
                                        </p:tav>
                                        <p:tav tm="100000">
                                          <p:val>
                                            <p:strVal val="#ppt_x"/>
                                          </p:val>
                                        </p:tav>
                                      </p:tavLst>
                                    </p:anim>
                                    <p:anim calcmode="lin" valueType="num">
                                      <p:cBhvr>
                                        <p:cTn id="20" dur="900" decel="100000" fill="hold"/>
                                        <p:tgtEl>
                                          <p:spTgt spid="178182"/>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17818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8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a:xfrm>
            <a:off x="381000" y="228600"/>
            <a:ext cx="8229600" cy="1143000"/>
          </a:xfrm>
        </p:spPr>
        <p:txBody>
          <a:bodyPr>
            <a:normAutofit/>
          </a:bodyPr>
          <a:lstStyle/>
          <a:p>
            <a:pPr eaLnBrk="1" hangingPunct="1"/>
            <a:r>
              <a:rPr lang="en-US" altLang="zh-CN" sz="2700" smtClean="0">
                <a:solidFill>
                  <a:srgbClr val="FF0066"/>
                </a:solidFill>
              </a:rPr>
              <a:t> </a:t>
            </a:r>
            <a:r>
              <a:rPr lang="en-US" altLang="zh-CN" sz="4000" b="1" smtClean="0">
                <a:solidFill>
                  <a:srgbClr val="3366FF"/>
                </a:solidFill>
                <a:latin typeface="Arial Unicode MS" pitchFamily="34" charset="-128"/>
              </a:rPr>
              <a:t>T</a:t>
            </a:r>
            <a:r>
              <a:rPr lang="en-US" altLang="zh-CN" sz="4000" b="1" smtClean="0">
                <a:solidFill>
                  <a:srgbClr val="3366FF"/>
                </a:solidFill>
                <a:latin typeface="Arial"/>
              </a:rPr>
              <a:t>á</a:t>
            </a:r>
            <a:r>
              <a:rPr lang="en-US" altLang="zh-CN" sz="4000" b="1" smtClean="0">
                <a:solidFill>
                  <a:srgbClr val="3366FF"/>
                </a:solidFill>
                <a:latin typeface="Arial Unicode MS" pitchFamily="34" charset="-128"/>
              </a:rPr>
              <a:t>c dụng của đường vạch dấu trên vải ?</a:t>
            </a:r>
          </a:p>
        </p:txBody>
      </p:sp>
      <p:sp>
        <p:nvSpPr>
          <p:cNvPr id="136195" name="Rectangle 3"/>
          <p:cNvSpPr>
            <a:spLocks noGrp="1" noChangeArrowheads="1"/>
          </p:cNvSpPr>
          <p:nvPr>
            <p:ph idx="1"/>
          </p:nvPr>
        </p:nvSpPr>
        <p:spPr>
          <a:xfrm>
            <a:off x="228600" y="1752600"/>
            <a:ext cx="8458200" cy="3657600"/>
          </a:xfrm>
        </p:spPr>
        <p:txBody>
          <a:bodyPr/>
          <a:lstStyle/>
          <a:p>
            <a:pPr eaLnBrk="1" hangingPunct="1"/>
            <a:r>
              <a:rPr lang="en-US" sz="3600" smtClean="0">
                <a:solidFill>
                  <a:srgbClr val="000000"/>
                </a:solidFill>
                <a:latin typeface="Arial Unicode MS" pitchFamily="34" charset="-128"/>
              </a:rPr>
              <a:t>Vạch dấu là công việc được thực hiện trước khi cắt, khâu,may một sản phẩm. Tuỳ yêu cầu cắt, may, có thể vạch dấu đường thẳng hoặc vạch dấu đường cong. Vạch dấu để cắt vải được chính xác, không bị xiên lệch.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36194"/>
                                        </p:tgtEl>
                                        <p:attrNameLst>
                                          <p:attrName>style.visibility</p:attrName>
                                        </p:attrNameLst>
                                      </p:cBhvr>
                                      <p:to>
                                        <p:strVal val="visible"/>
                                      </p:to>
                                    </p:set>
                                    <p:animEffect transition="in" filter="wheel(4)">
                                      <p:cBhvr>
                                        <p:cTn id="7" dur="1000"/>
                                        <p:tgtEl>
                                          <p:spTgt spid="1361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0" presetClass="entr" presetSubtype="0" decel="100000" fill="hold" grpId="0" nodeType="clickEffect">
                                  <p:stCondLst>
                                    <p:cond delay="0"/>
                                  </p:stCondLst>
                                  <p:childTnLst>
                                    <p:set>
                                      <p:cBhvr>
                                        <p:cTn id="11" dur="1" fill="hold">
                                          <p:stCondLst>
                                            <p:cond delay="0"/>
                                          </p:stCondLst>
                                        </p:cTn>
                                        <p:tgtEl>
                                          <p:spTgt spid="136195">
                                            <p:txEl>
                                              <p:pRg st="0" end="0"/>
                                            </p:txEl>
                                          </p:spTgt>
                                        </p:tgtEl>
                                        <p:attrNameLst>
                                          <p:attrName>style.visibility</p:attrName>
                                        </p:attrNameLst>
                                      </p:cBhvr>
                                      <p:to>
                                        <p:strVal val="visible"/>
                                      </p:to>
                                    </p:set>
                                    <p:anim calcmode="lin" valueType="num">
                                      <p:cBhvr>
                                        <p:cTn id="12" dur="1000" fill="hold"/>
                                        <p:tgtEl>
                                          <p:spTgt spid="136195">
                                            <p:txEl>
                                              <p:pRg st="0" end="0"/>
                                            </p:txEl>
                                          </p:spTgt>
                                        </p:tgtEl>
                                        <p:attrNameLst>
                                          <p:attrName>ppt_w</p:attrName>
                                        </p:attrNameLst>
                                      </p:cBhvr>
                                      <p:tavLst>
                                        <p:tav tm="0">
                                          <p:val>
                                            <p:strVal val="#ppt_w+.3"/>
                                          </p:val>
                                        </p:tav>
                                        <p:tav tm="100000">
                                          <p:val>
                                            <p:strVal val="#ppt_w"/>
                                          </p:val>
                                        </p:tav>
                                      </p:tavLst>
                                    </p:anim>
                                    <p:anim calcmode="lin" valueType="num">
                                      <p:cBhvr>
                                        <p:cTn id="13" dur="1000" fill="hold"/>
                                        <p:tgtEl>
                                          <p:spTgt spid="136195">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1361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4" grpId="0"/>
      <p:bldP spid="13619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pPr eaLnBrk="1" hangingPunct="1"/>
            <a:r>
              <a:rPr lang="en-US" b="1" i="1" smtClean="0">
                <a:solidFill>
                  <a:srgbClr val="0000FF"/>
                </a:solidFill>
              </a:rPr>
              <a:t>1.Vạch dấu trên vải:</a:t>
            </a:r>
          </a:p>
        </p:txBody>
      </p:sp>
      <p:sp>
        <p:nvSpPr>
          <p:cNvPr id="151555" name="Rectangle 3"/>
          <p:cNvSpPr>
            <a:spLocks noGrp="1" noChangeArrowheads="1"/>
          </p:cNvSpPr>
          <p:nvPr>
            <p:ph type="body" sz="half" idx="1"/>
          </p:nvPr>
        </p:nvSpPr>
        <p:spPr>
          <a:xfrm>
            <a:off x="228600" y="2133600"/>
            <a:ext cx="5257800" cy="4419600"/>
          </a:xfrm>
        </p:spPr>
        <p:txBody>
          <a:bodyPr/>
          <a:lstStyle/>
          <a:p>
            <a:pPr marL="0" indent="0" eaLnBrk="1" hangingPunct="1">
              <a:buFont typeface="Wingdings" pitchFamily="2" charset="2"/>
              <a:buNone/>
            </a:pPr>
            <a:r>
              <a:rPr lang="en-US" smtClean="0">
                <a:solidFill>
                  <a:srgbClr val="993366"/>
                </a:solidFill>
              </a:rPr>
              <a:t>Nêu cách vạch dấu đường thẳng?</a:t>
            </a:r>
          </a:p>
          <a:p>
            <a:pPr marL="0" indent="0" eaLnBrk="1" hangingPunct="1">
              <a:buFont typeface="Wingdings" pitchFamily="2" charset="2"/>
              <a:buNone/>
            </a:pPr>
            <a:r>
              <a:rPr lang="en-US" smtClean="0"/>
              <a:t>+ Đánh dấu hai điểm cách nhau 15 cm trên mảnh vải .</a:t>
            </a:r>
          </a:p>
          <a:p>
            <a:pPr marL="0" indent="0" eaLnBrk="1" hangingPunct="1">
              <a:buFont typeface="Wingdings" pitchFamily="2" charset="2"/>
              <a:buNone/>
            </a:pPr>
            <a:r>
              <a:rPr lang="en-US" smtClean="0"/>
              <a:t>+Dùng thước nối hai điểm lại với nhau để được một đường thẳng .</a:t>
            </a:r>
          </a:p>
        </p:txBody>
      </p:sp>
      <p:pic>
        <p:nvPicPr>
          <p:cNvPr id="151559" name="Picture 7" descr="Cat vai theo duong vach dau1"/>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486400" y="2286000"/>
            <a:ext cx="3505200" cy="3886200"/>
          </a:xfr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1554"/>
                                        </p:tgtEl>
                                        <p:attrNameLst>
                                          <p:attrName>style.visibility</p:attrName>
                                        </p:attrNameLst>
                                      </p:cBhvr>
                                      <p:to>
                                        <p:strVal val="visible"/>
                                      </p:to>
                                    </p:set>
                                    <p:anim calcmode="lin" valueType="num">
                                      <p:cBhvr additive="base">
                                        <p:cTn id="7" dur="1000" fill="hold"/>
                                        <p:tgtEl>
                                          <p:spTgt spid="151554"/>
                                        </p:tgtEl>
                                        <p:attrNameLst>
                                          <p:attrName>ppt_x</p:attrName>
                                        </p:attrNameLst>
                                      </p:cBhvr>
                                      <p:tavLst>
                                        <p:tav tm="0">
                                          <p:val>
                                            <p:strVal val="#ppt_x"/>
                                          </p:val>
                                        </p:tav>
                                        <p:tav tm="100000">
                                          <p:val>
                                            <p:strVal val="#ppt_x"/>
                                          </p:val>
                                        </p:tav>
                                      </p:tavLst>
                                    </p:anim>
                                    <p:anim calcmode="lin" valueType="num">
                                      <p:cBhvr additive="base">
                                        <p:cTn id="8" dur="1000" fill="hold"/>
                                        <p:tgtEl>
                                          <p:spTgt spid="15155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ntr" presetSubtype="16" fill="hold" nodeType="clickEffect">
                                  <p:stCondLst>
                                    <p:cond delay="0"/>
                                  </p:stCondLst>
                                  <p:childTnLst>
                                    <p:set>
                                      <p:cBhvr>
                                        <p:cTn id="12" dur="1" fill="hold">
                                          <p:stCondLst>
                                            <p:cond delay="0"/>
                                          </p:stCondLst>
                                        </p:cTn>
                                        <p:tgtEl>
                                          <p:spTgt spid="151559"/>
                                        </p:tgtEl>
                                        <p:attrNameLst>
                                          <p:attrName>style.visibility</p:attrName>
                                        </p:attrNameLst>
                                      </p:cBhvr>
                                      <p:to>
                                        <p:strVal val="visible"/>
                                      </p:to>
                                    </p:set>
                                    <p:animEffect transition="in" filter="diamond(in)">
                                      <p:cBhvr>
                                        <p:cTn id="13" dur="1000"/>
                                        <p:tgtEl>
                                          <p:spTgt spid="151559"/>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151555">
                                            <p:txEl>
                                              <p:pRg st="0" end="0"/>
                                            </p:txEl>
                                          </p:spTgt>
                                        </p:tgtEl>
                                        <p:attrNameLst>
                                          <p:attrName>style.visibility</p:attrName>
                                        </p:attrNameLst>
                                      </p:cBhvr>
                                      <p:to>
                                        <p:strVal val="visible"/>
                                      </p:to>
                                    </p:set>
                                    <p:anim calcmode="lin" valueType="num">
                                      <p:cBhvr additive="base">
                                        <p:cTn id="18" dur="1000" fill="hold"/>
                                        <p:tgtEl>
                                          <p:spTgt spid="151555">
                                            <p:txEl>
                                              <p:pRg st="0" end="0"/>
                                            </p:txEl>
                                          </p:spTgt>
                                        </p:tgtEl>
                                        <p:attrNameLst>
                                          <p:attrName>ppt_x</p:attrName>
                                        </p:attrNameLst>
                                      </p:cBhvr>
                                      <p:tavLst>
                                        <p:tav tm="0">
                                          <p:val>
                                            <p:strVal val="#ppt_x"/>
                                          </p:val>
                                        </p:tav>
                                        <p:tav tm="100000">
                                          <p:val>
                                            <p:strVal val="#ppt_x"/>
                                          </p:val>
                                        </p:tav>
                                      </p:tavLst>
                                    </p:anim>
                                    <p:anim calcmode="lin" valueType="num">
                                      <p:cBhvr additive="base">
                                        <p:cTn id="19" dur="1000" fill="hold"/>
                                        <p:tgtEl>
                                          <p:spTgt spid="1515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4" fill="hold" nodeType="clickEffect">
                                  <p:stCondLst>
                                    <p:cond delay="0"/>
                                  </p:stCondLst>
                                  <p:childTnLst>
                                    <p:set>
                                      <p:cBhvr>
                                        <p:cTn id="23" dur="1" fill="hold">
                                          <p:stCondLst>
                                            <p:cond delay="0"/>
                                          </p:stCondLst>
                                        </p:cTn>
                                        <p:tgtEl>
                                          <p:spTgt spid="151555">
                                            <p:txEl>
                                              <p:pRg st="1" end="1"/>
                                            </p:txEl>
                                          </p:spTgt>
                                        </p:tgtEl>
                                        <p:attrNameLst>
                                          <p:attrName>style.visibility</p:attrName>
                                        </p:attrNameLst>
                                      </p:cBhvr>
                                      <p:to>
                                        <p:strVal val="visible"/>
                                      </p:to>
                                    </p:set>
                                    <p:animEffect transition="in" filter="wipe(down)">
                                      <p:cBhvr>
                                        <p:cTn id="24" dur="1000"/>
                                        <p:tgtEl>
                                          <p:spTgt spid="151555">
                                            <p:txEl>
                                              <p:pRg st="1" end="1"/>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7" presetClass="entr" presetSubtype="0" fill="hold" nodeType="clickEffect">
                                  <p:stCondLst>
                                    <p:cond delay="0"/>
                                  </p:stCondLst>
                                  <p:childTnLst>
                                    <p:set>
                                      <p:cBhvr>
                                        <p:cTn id="28" dur="1" fill="hold">
                                          <p:stCondLst>
                                            <p:cond delay="0"/>
                                          </p:stCondLst>
                                        </p:cTn>
                                        <p:tgtEl>
                                          <p:spTgt spid="151555">
                                            <p:txEl>
                                              <p:pRg st="2" end="2"/>
                                            </p:txEl>
                                          </p:spTgt>
                                        </p:tgtEl>
                                        <p:attrNameLst>
                                          <p:attrName>style.visibility</p:attrName>
                                        </p:attrNameLst>
                                      </p:cBhvr>
                                      <p:to>
                                        <p:strVal val="visible"/>
                                      </p:to>
                                    </p:set>
                                    <p:animEffect transition="in" filter="fade">
                                      <p:cBhvr>
                                        <p:cTn id="29" dur="1000"/>
                                        <p:tgtEl>
                                          <p:spTgt spid="151555">
                                            <p:txEl>
                                              <p:pRg st="2" end="2"/>
                                            </p:txEl>
                                          </p:spTgt>
                                        </p:tgtEl>
                                      </p:cBhvr>
                                    </p:animEffect>
                                    <p:anim calcmode="lin" valueType="num">
                                      <p:cBhvr>
                                        <p:cTn id="30" dur="1000" fill="hold"/>
                                        <p:tgtEl>
                                          <p:spTgt spid="151555">
                                            <p:txEl>
                                              <p:pRg st="2" end="2"/>
                                            </p:txEl>
                                          </p:spTgt>
                                        </p:tgtEl>
                                        <p:attrNameLst>
                                          <p:attrName>ppt_x</p:attrName>
                                        </p:attrNameLst>
                                      </p:cBhvr>
                                      <p:tavLst>
                                        <p:tav tm="0">
                                          <p:val>
                                            <p:strVal val="#ppt_x"/>
                                          </p:val>
                                        </p:tav>
                                        <p:tav tm="100000">
                                          <p:val>
                                            <p:strVal val="#ppt_x"/>
                                          </p:val>
                                        </p:tav>
                                      </p:tavLst>
                                    </p:anim>
                                    <p:anim calcmode="lin" valueType="num">
                                      <p:cBhvr>
                                        <p:cTn id="31" dur="900" decel="100000" fill="hold"/>
                                        <p:tgtEl>
                                          <p:spTgt spid="151555">
                                            <p:txEl>
                                              <p:pRg st="2" end="2"/>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151555">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a:xfrm>
            <a:off x="304800" y="274638"/>
            <a:ext cx="8686800" cy="1143000"/>
          </a:xfrm>
        </p:spPr>
        <p:txBody>
          <a:bodyPr>
            <a:normAutofit/>
          </a:bodyPr>
          <a:lstStyle/>
          <a:p>
            <a:pPr eaLnBrk="1" hangingPunct="1"/>
            <a:r>
              <a:rPr lang="en-US" altLang="zh-CN" sz="3200" b="1" smtClean="0"/>
              <a:t>Nêu cách vạch dấu đường cong?</a:t>
            </a:r>
          </a:p>
        </p:txBody>
      </p:sp>
      <p:pic>
        <p:nvPicPr>
          <p:cNvPr id="152581" name="Picture 5" descr="Hình ảnh011"/>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457200" y="1828800"/>
            <a:ext cx="4038600" cy="2971800"/>
          </a:xfrm>
        </p:spPr>
      </p:pic>
      <p:sp>
        <p:nvSpPr>
          <p:cNvPr id="152580" name="Rectangle 4"/>
          <p:cNvSpPr>
            <a:spLocks noGrp="1" noChangeArrowheads="1"/>
          </p:cNvSpPr>
          <p:nvPr>
            <p:ph type="body" sz="half" idx="2"/>
          </p:nvPr>
        </p:nvSpPr>
        <p:spPr>
          <a:xfrm>
            <a:off x="4876800" y="1600200"/>
            <a:ext cx="4038600" cy="4648200"/>
          </a:xfrm>
        </p:spPr>
        <p:txBody>
          <a:bodyPr/>
          <a:lstStyle/>
          <a:p>
            <a:pPr marL="533400" indent="-533400" algn="ctr" eaLnBrk="1" hangingPunct="1">
              <a:buFont typeface="Wingdings" pitchFamily="2" charset="2"/>
              <a:buNone/>
            </a:pPr>
            <a:r>
              <a:rPr lang="en-US" sz="3600" smtClean="0"/>
              <a:t>*Vạch dấu đường</a:t>
            </a:r>
          </a:p>
          <a:p>
            <a:pPr marL="533400" indent="-533400" algn="ctr" eaLnBrk="1" hangingPunct="1">
              <a:buFont typeface="Wingdings" pitchFamily="2" charset="2"/>
              <a:buNone/>
            </a:pPr>
            <a:r>
              <a:rPr lang="en-US" sz="3600" smtClean="0"/>
              <a:t>cong phải vuốt phẳng mặt vải.</a:t>
            </a:r>
          </a:p>
          <a:p>
            <a:pPr marL="533400" indent="-533400" algn="ctr" eaLnBrk="1" hangingPunct="1">
              <a:buFont typeface="Wingdings" pitchFamily="2" charset="2"/>
              <a:buNone/>
            </a:pPr>
            <a:r>
              <a:rPr lang="en-US" sz="3600" smtClean="0"/>
              <a:t>*Vẽ đường cong</a:t>
            </a:r>
          </a:p>
          <a:p>
            <a:pPr marL="533400" indent="-533400" algn="ctr" eaLnBrk="1" hangingPunct="1">
              <a:buFont typeface="Wingdings" pitchFamily="2" charset="2"/>
              <a:buNone/>
            </a:pPr>
            <a:r>
              <a:rPr lang="en-US" sz="3600" smtClean="0"/>
              <a:t>lên vị trí đã định.</a:t>
            </a:r>
            <a:endParaRPr lang="vi-VN" sz="3600" smtClean="0"/>
          </a:p>
        </p:txBody>
      </p:sp>
      <p:pic>
        <p:nvPicPr>
          <p:cNvPr id="25604" name="Picture 6" descr="hvidblomst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7200" y="5638800"/>
            <a:ext cx="838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5" name="Picture 7" descr="hvidblomst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5638800"/>
            <a:ext cx="838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152578"/>
                                        </p:tgtEl>
                                        <p:attrNameLst>
                                          <p:attrName>style.visibility</p:attrName>
                                        </p:attrNameLst>
                                      </p:cBhvr>
                                      <p:to>
                                        <p:strVal val="visible"/>
                                      </p:to>
                                    </p:set>
                                    <p:anim calcmode="lin" valueType="num">
                                      <p:cBhvr>
                                        <p:cTn id="7" dur="1000" fill="hold"/>
                                        <p:tgtEl>
                                          <p:spTgt spid="152578"/>
                                        </p:tgtEl>
                                        <p:attrNameLst>
                                          <p:attrName>ppt_x</p:attrName>
                                        </p:attrNameLst>
                                      </p:cBhvr>
                                      <p:tavLst>
                                        <p:tav tm="0">
                                          <p:val>
                                            <p:strVal val="#ppt_x-.2"/>
                                          </p:val>
                                        </p:tav>
                                        <p:tav tm="100000">
                                          <p:val>
                                            <p:strVal val="#ppt_x"/>
                                          </p:val>
                                        </p:tav>
                                      </p:tavLst>
                                    </p:anim>
                                    <p:anim calcmode="lin" valueType="num">
                                      <p:cBhvr>
                                        <p:cTn id="8" dur="1000" fill="hold"/>
                                        <p:tgtEl>
                                          <p:spTgt spid="152578"/>
                                        </p:tgtEl>
                                        <p:attrNameLst>
                                          <p:attrName>ppt_y</p:attrName>
                                        </p:attrNameLst>
                                      </p:cBhvr>
                                      <p:tavLst>
                                        <p:tav tm="0">
                                          <p:val>
                                            <p:strVal val="#ppt_y"/>
                                          </p:val>
                                        </p:tav>
                                        <p:tav tm="100000">
                                          <p:val>
                                            <p:strVal val="#ppt_y"/>
                                          </p:val>
                                        </p:tav>
                                      </p:tavLst>
                                    </p:anim>
                                    <p:animEffect transition="in" filter="wipe(right)" prLst="gradientSize: 0.1">
                                      <p:cBhvr>
                                        <p:cTn id="9" dur="1000"/>
                                        <p:tgtEl>
                                          <p:spTgt spid="15257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152581"/>
                                        </p:tgtEl>
                                        <p:attrNameLst>
                                          <p:attrName>style.visibility</p:attrName>
                                        </p:attrNameLst>
                                      </p:cBhvr>
                                      <p:to>
                                        <p:strVal val="visible"/>
                                      </p:to>
                                    </p:set>
                                    <p:animEffect transition="in" filter="fade">
                                      <p:cBhvr>
                                        <p:cTn id="14" dur="1000"/>
                                        <p:tgtEl>
                                          <p:spTgt spid="152581"/>
                                        </p:tgtEl>
                                      </p:cBhvr>
                                    </p:animEffect>
                                    <p:anim calcmode="lin" valueType="num">
                                      <p:cBhvr>
                                        <p:cTn id="15" dur="1000" fill="hold"/>
                                        <p:tgtEl>
                                          <p:spTgt spid="152581"/>
                                        </p:tgtEl>
                                        <p:attrNameLst>
                                          <p:attrName>ppt_x</p:attrName>
                                        </p:attrNameLst>
                                      </p:cBhvr>
                                      <p:tavLst>
                                        <p:tav tm="0">
                                          <p:val>
                                            <p:strVal val="#ppt_x"/>
                                          </p:val>
                                        </p:tav>
                                        <p:tav tm="100000">
                                          <p:val>
                                            <p:strVal val="#ppt_x"/>
                                          </p:val>
                                        </p:tav>
                                      </p:tavLst>
                                    </p:anim>
                                    <p:anim calcmode="lin" valueType="num">
                                      <p:cBhvr>
                                        <p:cTn id="16" dur="1000" fill="hold"/>
                                        <p:tgtEl>
                                          <p:spTgt spid="152581"/>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7" presetClass="entr" presetSubtype="0" fill="hold" nodeType="clickEffect">
                                  <p:stCondLst>
                                    <p:cond delay="0"/>
                                  </p:stCondLst>
                                  <p:childTnLst>
                                    <p:set>
                                      <p:cBhvr>
                                        <p:cTn id="20" dur="1" fill="hold">
                                          <p:stCondLst>
                                            <p:cond delay="0"/>
                                          </p:stCondLst>
                                        </p:cTn>
                                        <p:tgtEl>
                                          <p:spTgt spid="152580">
                                            <p:txEl>
                                              <p:pRg st="0" end="0"/>
                                            </p:txEl>
                                          </p:spTgt>
                                        </p:tgtEl>
                                        <p:attrNameLst>
                                          <p:attrName>style.visibility</p:attrName>
                                        </p:attrNameLst>
                                      </p:cBhvr>
                                      <p:to>
                                        <p:strVal val="visible"/>
                                      </p:to>
                                    </p:set>
                                    <p:animEffect transition="in" filter="fade">
                                      <p:cBhvr>
                                        <p:cTn id="21" dur="1000"/>
                                        <p:tgtEl>
                                          <p:spTgt spid="152580">
                                            <p:txEl>
                                              <p:pRg st="0" end="0"/>
                                            </p:txEl>
                                          </p:spTgt>
                                        </p:tgtEl>
                                      </p:cBhvr>
                                    </p:animEffect>
                                    <p:anim calcmode="lin" valueType="num">
                                      <p:cBhvr>
                                        <p:cTn id="22" dur="1000" fill="hold"/>
                                        <p:tgtEl>
                                          <p:spTgt spid="152580">
                                            <p:txEl>
                                              <p:pRg st="0" end="0"/>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152580">
                                            <p:txEl>
                                              <p:pRg st="0" end="0"/>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152580">
                                            <p:txEl>
                                              <p:pRg st="0" end="0"/>
                                            </p:txEl>
                                          </p:spTgt>
                                        </p:tgtEl>
                                        <p:attrNameLst>
                                          <p:attrName>ppt_y</p:attrName>
                                        </p:attrNameLst>
                                      </p:cBhvr>
                                      <p:tavLst>
                                        <p:tav tm="0">
                                          <p:val>
                                            <p:strVal val="#ppt_y-.03"/>
                                          </p:val>
                                        </p:tav>
                                        <p:tav tm="100000">
                                          <p:val>
                                            <p:strVal val="#ppt_y"/>
                                          </p:val>
                                        </p:tav>
                                      </p:tavLst>
                                    </p:anim>
                                  </p:childTnLst>
                                </p:cTn>
                              </p:par>
                              <p:par>
                                <p:cTn id="25" presetID="37" presetClass="entr" presetSubtype="0" fill="hold" nodeType="withEffect">
                                  <p:stCondLst>
                                    <p:cond delay="0"/>
                                  </p:stCondLst>
                                  <p:childTnLst>
                                    <p:set>
                                      <p:cBhvr>
                                        <p:cTn id="26" dur="1" fill="hold">
                                          <p:stCondLst>
                                            <p:cond delay="0"/>
                                          </p:stCondLst>
                                        </p:cTn>
                                        <p:tgtEl>
                                          <p:spTgt spid="152580">
                                            <p:txEl>
                                              <p:pRg st="1" end="1"/>
                                            </p:txEl>
                                          </p:spTgt>
                                        </p:tgtEl>
                                        <p:attrNameLst>
                                          <p:attrName>style.visibility</p:attrName>
                                        </p:attrNameLst>
                                      </p:cBhvr>
                                      <p:to>
                                        <p:strVal val="visible"/>
                                      </p:to>
                                    </p:set>
                                    <p:animEffect transition="in" filter="fade">
                                      <p:cBhvr>
                                        <p:cTn id="27" dur="1000"/>
                                        <p:tgtEl>
                                          <p:spTgt spid="152580">
                                            <p:txEl>
                                              <p:pRg st="1" end="1"/>
                                            </p:txEl>
                                          </p:spTgt>
                                        </p:tgtEl>
                                      </p:cBhvr>
                                    </p:animEffect>
                                    <p:anim calcmode="lin" valueType="num">
                                      <p:cBhvr>
                                        <p:cTn id="28" dur="1000" fill="hold"/>
                                        <p:tgtEl>
                                          <p:spTgt spid="152580">
                                            <p:txEl>
                                              <p:pRg st="1" end="1"/>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152580">
                                            <p:txEl>
                                              <p:pRg st="1" end="1"/>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52580">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50" presetClass="entr" presetSubtype="0" decel="100000" fill="hold" nodeType="clickEffect">
                                  <p:stCondLst>
                                    <p:cond delay="0"/>
                                  </p:stCondLst>
                                  <p:childTnLst>
                                    <p:set>
                                      <p:cBhvr>
                                        <p:cTn id="34" dur="1" fill="hold">
                                          <p:stCondLst>
                                            <p:cond delay="0"/>
                                          </p:stCondLst>
                                        </p:cTn>
                                        <p:tgtEl>
                                          <p:spTgt spid="152580">
                                            <p:txEl>
                                              <p:pRg st="2" end="2"/>
                                            </p:txEl>
                                          </p:spTgt>
                                        </p:tgtEl>
                                        <p:attrNameLst>
                                          <p:attrName>style.visibility</p:attrName>
                                        </p:attrNameLst>
                                      </p:cBhvr>
                                      <p:to>
                                        <p:strVal val="visible"/>
                                      </p:to>
                                    </p:set>
                                    <p:anim calcmode="lin" valueType="num">
                                      <p:cBhvr>
                                        <p:cTn id="35" dur="1000" fill="hold"/>
                                        <p:tgtEl>
                                          <p:spTgt spid="152580">
                                            <p:txEl>
                                              <p:pRg st="2" end="2"/>
                                            </p:txEl>
                                          </p:spTgt>
                                        </p:tgtEl>
                                        <p:attrNameLst>
                                          <p:attrName>ppt_w</p:attrName>
                                        </p:attrNameLst>
                                      </p:cBhvr>
                                      <p:tavLst>
                                        <p:tav tm="0">
                                          <p:val>
                                            <p:strVal val="#ppt_w+.3"/>
                                          </p:val>
                                        </p:tav>
                                        <p:tav tm="100000">
                                          <p:val>
                                            <p:strVal val="#ppt_w"/>
                                          </p:val>
                                        </p:tav>
                                      </p:tavLst>
                                    </p:anim>
                                    <p:anim calcmode="lin" valueType="num">
                                      <p:cBhvr>
                                        <p:cTn id="36" dur="1000" fill="hold"/>
                                        <p:tgtEl>
                                          <p:spTgt spid="152580">
                                            <p:txEl>
                                              <p:pRg st="2" end="2"/>
                                            </p:txEl>
                                          </p:spTgt>
                                        </p:tgtEl>
                                        <p:attrNameLst>
                                          <p:attrName>ppt_h</p:attrName>
                                        </p:attrNameLst>
                                      </p:cBhvr>
                                      <p:tavLst>
                                        <p:tav tm="0">
                                          <p:val>
                                            <p:strVal val="#ppt_h"/>
                                          </p:val>
                                        </p:tav>
                                        <p:tav tm="100000">
                                          <p:val>
                                            <p:strVal val="#ppt_h"/>
                                          </p:val>
                                        </p:tav>
                                      </p:tavLst>
                                    </p:anim>
                                    <p:animEffect transition="in" filter="fade">
                                      <p:cBhvr>
                                        <p:cTn id="37" dur="1000"/>
                                        <p:tgtEl>
                                          <p:spTgt spid="152580">
                                            <p:txEl>
                                              <p:pRg st="2" end="2"/>
                                            </p:txEl>
                                          </p:spTgt>
                                        </p:tgtEl>
                                      </p:cBhvr>
                                    </p:animEffect>
                                  </p:childTnLst>
                                </p:cTn>
                              </p:par>
                              <p:par>
                                <p:cTn id="38" presetID="50" presetClass="entr" presetSubtype="0" decel="100000" fill="hold" nodeType="withEffect">
                                  <p:stCondLst>
                                    <p:cond delay="0"/>
                                  </p:stCondLst>
                                  <p:childTnLst>
                                    <p:set>
                                      <p:cBhvr>
                                        <p:cTn id="39" dur="1" fill="hold">
                                          <p:stCondLst>
                                            <p:cond delay="0"/>
                                          </p:stCondLst>
                                        </p:cTn>
                                        <p:tgtEl>
                                          <p:spTgt spid="152580">
                                            <p:txEl>
                                              <p:pRg st="3" end="3"/>
                                            </p:txEl>
                                          </p:spTgt>
                                        </p:tgtEl>
                                        <p:attrNameLst>
                                          <p:attrName>style.visibility</p:attrName>
                                        </p:attrNameLst>
                                      </p:cBhvr>
                                      <p:to>
                                        <p:strVal val="visible"/>
                                      </p:to>
                                    </p:set>
                                    <p:anim calcmode="lin" valueType="num">
                                      <p:cBhvr>
                                        <p:cTn id="40" dur="1000" fill="hold"/>
                                        <p:tgtEl>
                                          <p:spTgt spid="152580">
                                            <p:txEl>
                                              <p:pRg st="3" end="3"/>
                                            </p:txEl>
                                          </p:spTgt>
                                        </p:tgtEl>
                                        <p:attrNameLst>
                                          <p:attrName>ppt_w</p:attrName>
                                        </p:attrNameLst>
                                      </p:cBhvr>
                                      <p:tavLst>
                                        <p:tav tm="0">
                                          <p:val>
                                            <p:strVal val="#ppt_w+.3"/>
                                          </p:val>
                                        </p:tav>
                                        <p:tav tm="100000">
                                          <p:val>
                                            <p:strVal val="#ppt_w"/>
                                          </p:val>
                                        </p:tav>
                                      </p:tavLst>
                                    </p:anim>
                                    <p:anim calcmode="lin" valueType="num">
                                      <p:cBhvr>
                                        <p:cTn id="41" dur="1000" fill="hold"/>
                                        <p:tgtEl>
                                          <p:spTgt spid="152580">
                                            <p:txEl>
                                              <p:pRg st="3" end="3"/>
                                            </p:txEl>
                                          </p:spTgt>
                                        </p:tgtEl>
                                        <p:attrNameLst>
                                          <p:attrName>ppt_h</p:attrName>
                                        </p:attrNameLst>
                                      </p:cBhvr>
                                      <p:tavLst>
                                        <p:tav tm="0">
                                          <p:val>
                                            <p:strVal val="#ppt_h"/>
                                          </p:val>
                                        </p:tav>
                                        <p:tav tm="100000">
                                          <p:val>
                                            <p:strVal val="#ppt_h"/>
                                          </p:val>
                                        </p:tav>
                                      </p:tavLst>
                                    </p:anim>
                                    <p:animEffect transition="in" filter="fade">
                                      <p:cBhvr>
                                        <p:cTn id="42" dur="1000"/>
                                        <p:tgtEl>
                                          <p:spTgt spid="15258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normAutofit/>
          </a:bodyPr>
          <a:lstStyle/>
          <a:p>
            <a:pPr eaLnBrk="1" hangingPunct="1"/>
            <a:r>
              <a:rPr lang="en-US" altLang="zh-CN" b="1" smtClean="0">
                <a:solidFill>
                  <a:srgbClr val="0000FF"/>
                </a:solidFill>
              </a:rPr>
              <a:t>2.Cắt vải theo đường vạch dấu:</a:t>
            </a:r>
          </a:p>
        </p:txBody>
      </p:sp>
      <p:pic>
        <p:nvPicPr>
          <p:cNvPr id="190469" name="Picture 5"/>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457200" y="2019300"/>
            <a:ext cx="3900488" cy="3657600"/>
          </a:xfrm>
        </p:spPr>
      </p:pic>
      <p:sp>
        <p:nvSpPr>
          <p:cNvPr id="190468" name="Rectangle 4"/>
          <p:cNvSpPr>
            <a:spLocks noGrp="1" noChangeArrowheads="1"/>
          </p:cNvSpPr>
          <p:nvPr>
            <p:ph type="body" sz="half" idx="2"/>
          </p:nvPr>
        </p:nvSpPr>
        <p:spPr/>
        <p:txBody>
          <a:bodyPr/>
          <a:lstStyle/>
          <a:p>
            <a:pPr algn="ctr" eaLnBrk="1" hangingPunct="1"/>
            <a:endParaRPr lang="en-US" sz="3600" smtClean="0"/>
          </a:p>
          <a:p>
            <a:pPr algn="ctr" eaLnBrk="1" hangingPunct="1"/>
            <a:r>
              <a:rPr lang="en-US" sz="3600" smtClean="0">
                <a:solidFill>
                  <a:srgbClr val="0033CC"/>
                </a:solidFill>
              </a:rPr>
              <a:t>Nêu cách cắt vải theo đường thẳng?</a:t>
            </a:r>
          </a:p>
        </p:txBody>
      </p:sp>
      <p:sp>
        <p:nvSpPr>
          <p:cNvPr id="26628" name="Text Box 6"/>
          <p:cNvSpPr txBox="1">
            <a:spLocks noChangeArrowheads="1"/>
          </p:cNvSpPr>
          <p:nvPr/>
        </p:nvSpPr>
        <p:spPr bwMode="auto">
          <a:xfrm>
            <a:off x="7010400" y="5791200"/>
            <a:ext cx="1447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spcBef>
                <a:spcPct val="50000"/>
              </a:spcBef>
            </a:pPr>
            <a:endParaRPr lang="vi-VN">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190466"/>
                                        </p:tgtEl>
                                        <p:attrNameLst>
                                          <p:attrName>style.visibility</p:attrName>
                                        </p:attrNameLst>
                                      </p:cBhvr>
                                      <p:to>
                                        <p:strVal val="visible"/>
                                      </p:to>
                                    </p:set>
                                    <p:animEffect transition="in" filter="fade">
                                      <p:cBhvr>
                                        <p:cTn id="7" dur="1000"/>
                                        <p:tgtEl>
                                          <p:spTgt spid="190466"/>
                                        </p:tgtEl>
                                      </p:cBhvr>
                                    </p:animEffect>
                                    <p:anim calcmode="lin" valueType="num">
                                      <p:cBhvr>
                                        <p:cTn id="8" dur="1000" fill="hold"/>
                                        <p:tgtEl>
                                          <p:spTgt spid="190466"/>
                                        </p:tgtEl>
                                        <p:attrNameLst>
                                          <p:attrName>ppt_w</p:attrName>
                                        </p:attrNameLst>
                                      </p:cBhvr>
                                      <p:tavLst>
                                        <p:tav tm="0" fmla="#ppt_w*sin(2.5*pi*$)">
                                          <p:val>
                                            <p:fltVal val="0"/>
                                          </p:val>
                                        </p:tav>
                                        <p:tav tm="100000">
                                          <p:val>
                                            <p:fltVal val="1"/>
                                          </p:val>
                                        </p:tav>
                                      </p:tavLst>
                                    </p:anim>
                                    <p:anim calcmode="lin" valueType="num">
                                      <p:cBhvr>
                                        <p:cTn id="9" dur="1000" fill="hold"/>
                                        <p:tgtEl>
                                          <p:spTgt spid="190466"/>
                                        </p:tgtEl>
                                        <p:attrNameLst>
                                          <p:attrName>ppt_h</p:attrName>
                                        </p:attrNameLst>
                                      </p:cBhvr>
                                      <p:tavLst>
                                        <p:tav tm="0">
                                          <p:val>
                                            <p:strVal val="#ppt_h"/>
                                          </p:val>
                                        </p:tav>
                                        <p:tav tm="100000">
                                          <p:val>
                                            <p:strVal val="#ppt_h"/>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nodeType="clickEffect">
                                  <p:stCondLst>
                                    <p:cond delay="0"/>
                                  </p:stCondLst>
                                  <p:childTnLst>
                                    <p:set>
                                      <p:cBhvr>
                                        <p:cTn id="13" dur="1" fill="hold">
                                          <p:stCondLst>
                                            <p:cond delay="0"/>
                                          </p:stCondLst>
                                        </p:cTn>
                                        <p:tgtEl>
                                          <p:spTgt spid="190469"/>
                                        </p:tgtEl>
                                        <p:attrNameLst>
                                          <p:attrName>style.visibility</p:attrName>
                                        </p:attrNameLst>
                                      </p:cBhvr>
                                      <p:to>
                                        <p:strVal val="visible"/>
                                      </p:to>
                                    </p:set>
                                    <p:animEffect transition="in" filter="fade">
                                      <p:cBhvr>
                                        <p:cTn id="14" dur="1000"/>
                                        <p:tgtEl>
                                          <p:spTgt spid="190469"/>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190468">
                                            <p:txEl>
                                              <p:pRg st="1" end="1"/>
                                            </p:txEl>
                                          </p:spTgt>
                                        </p:tgtEl>
                                        <p:attrNameLst>
                                          <p:attrName>style.visibility</p:attrName>
                                        </p:attrNameLst>
                                      </p:cBhvr>
                                      <p:to>
                                        <p:strVal val="visible"/>
                                      </p:to>
                                    </p:set>
                                    <p:animEffect transition="in" filter="fade">
                                      <p:cBhvr>
                                        <p:cTn id="19" dur="1000"/>
                                        <p:tgtEl>
                                          <p:spTgt spid="190468">
                                            <p:txEl>
                                              <p:pRg st="1" end="1"/>
                                            </p:txEl>
                                          </p:spTgt>
                                        </p:tgtEl>
                                      </p:cBhvr>
                                    </p:animEffect>
                                    <p:anim calcmode="lin" valueType="num">
                                      <p:cBhvr>
                                        <p:cTn id="20" dur="1000" fill="hold"/>
                                        <p:tgtEl>
                                          <p:spTgt spid="190468">
                                            <p:txEl>
                                              <p:pRg st="1" end="1"/>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190468">
                                            <p:txEl>
                                              <p:pRg st="1" end="1"/>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190468">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66" grpId="0"/>
      <p:bldP spid="190468" grpId="0" build="p"/>
    </p:bldLst>
  </p:timing>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3600" b="0" i="0" u="none" strike="noStrike" cap="none" normalizeH="0" baseline="0" smtClean="0">
            <a:ln>
              <a:noFill/>
            </a:ln>
            <a:solidFill>
              <a:schemeClr val="tx1"/>
            </a:solidFill>
            <a:effectLst/>
            <a:latin typeface="VNI-Avo" pitchFamily="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3600" b="0" i="0" u="none" strike="noStrike" cap="none" normalizeH="0" baseline="0" smtClean="0">
            <a:ln>
              <a:noFill/>
            </a:ln>
            <a:solidFill>
              <a:schemeClr val="tx1"/>
            </a:solidFill>
            <a:effectLst/>
            <a:latin typeface="VNI-Avo" pitchFamily="2" charset="0"/>
          </a:defRPr>
        </a:defPPr>
      </a:lstStyle>
    </a:lnDef>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3600" b="0" i="0" u="none" strike="noStrike" cap="none" normalizeH="0" baseline="0" smtClean="0">
            <a:ln>
              <a:noFill/>
            </a:ln>
            <a:solidFill>
              <a:schemeClr val="tx1"/>
            </a:solidFill>
            <a:effectLst/>
            <a:latin typeface="VNI-Avo" pitchFamily="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3600" b="0" i="0" u="none" strike="noStrike" cap="none" normalizeH="0" baseline="0" smtClean="0">
            <a:ln>
              <a:noFill/>
            </a:ln>
            <a:solidFill>
              <a:schemeClr val="tx1"/>
            </a:solidFill>
            <a:effectLst/>
            <a:latin typeface="VNI-Avo" pitchFamily="2"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Chủ đề của Office">
  <a:themeElements>
    <a:clrScheme name="Văn phòng">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ăn phòng">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1_Chủ đề của Office">
  <a:themeElements>
    <a:clrScheme name="Văn phòng">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ăn phòng">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431</Words>
  <Application>Microsoft Office PowerPoint</Application>
  <PresentationFormat>On-screen Show (4:3)</PresentationFormat>
  <Paragraphs>48</Paragraphs>
  <Slides>17</Slides>
  <Notes>0</Notes>
  <HiddenSlides>0</HiddenSlides>
  <MMClips>0</MMClips>
  <ScaleCrop>false</ScaleCrop>
  <HeadingPairs>
    <vt:vector size="6" baseType="variant">
      <vt:variant>
        <vt:lpstr>Fonts Used</vt:lpstr>
      </vt:variant>
      <vt:variant>
        <vt:i4>23</vt:i4>
      </vt:variant>
      <vt:variant>
        <vt:lpstr>Theme</vt:lpstr>
      </vt:variant>
      <vt:variant>
        <vt:i4>4</vt:i4>
      </vt:variant>
      <vt:variant>
        <vt:lpstr>Slide Titles</vt:lpstr>
      </vt:variant>
      <vt:variant>
        <vt:i4>17</vt:i4>
      </vt:variant>
    </vt:vector>
  </HeadingPairs>
  <TitlesOfParts>
    <vt:vector size="44" baseType="lpstr">
      <vt:lpstr>Arial</vt:lpstr>
      <vt:lpstr>SimSun</vt:lpstr>
      <vt:lpstr>Wingdings</vt:lpstr>
      <vt:lpstr>VNI-Avo</vt:lpstr>
      <vt:lpstr>Segoe Print</vt:lpstr>
      <vt:lpstr>Calibri</vt:lpstr>
      <vt:lpstr>Verdana</vt:lpstr>
      <vt:lpstr>Times New Roman</vt:lpstr>
      <vt:lpstr>Arial Black</vt:lpstr>
      <vt:lpstr>VNI-Aptima</vt:lpstr>
      <vt:lpstr>VNI-Vari</vt:lpstr>
      <vt:lpstr>Arial Unicode MS</vt:lpstr>
      <vt:lpstr>VNI-Cooper</vt:lpstr>
      <vt:lpstr>Microsoft YaHei</vt:lpstr>
      <vt:lpstr>Arial Unicode MS</vt:lpstr>
      <vt:lpstr>.VnTime</vt:lpstr>
      <vt:lpstr>Meiryo UI</vt:lpstr>
      <vt:lpstr>Microsoft JhengHei UI Light</vt:lpstr>
      <vt:lpstr>SimSun-ExtB</vt:lpstr>
      <vt:lpstr>.VnArabia</vt:lpstr>
      <vt:lpstr>.VnArial</vt:lpstr>
      <vt:lpstr>.VnArabiaH</vt:lpstr>
      <vt:lpstr>.Vn3DH</vt:lpstr>
      <vt:lpstr>Radial</vt:lpstr>
      <vt:lpstr>Profile</vt:lpstr>
      <vt:lpstr>Chủ đề của Office</vt:lpstr>
      <vt:lpstr>1_Chủ đề của Office</vt:lpstr>
      <vt:lpstr>PowerPoint Presentation</vt:lpstr>
      <vt:lpstr>PowerPoint Presentation</vt:lpstr>
      <vt:lpstr>PowerPoint Presentation</vt:lpstr>
      <vt:lpstr>PowerPoint Presentation</vt:lpstr>
      <vt:lpstr>1.Quan sát, nhận xét mẫu.</vt:lpstr>
      <vt:lpstr> Tác dụng của đường vạch dấu trên vải ?</vt:lpstr>
      <vt:lpstr>1.Vạch dấu trên vải:</vt:lpstr>
      <vt:lpstr>Nêu cách vạch dấu đường cong?</vt:lpstr>
      <vt:lpstr>2.Cắt vải theo đường vạch dấu:</vt:lpstr>
      <vt:lpstr>Cách cắt vải theo đường thẳng là:</vt:lpstr>
      <vt:lpstr>Nêu cách cắt vải theo đường cong?</vt:lpstr>
      <vt:lpstr>Ghi nhớ:</vt:lpstr>
      <vt:lpstr>Tranh quy trình:</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Dang Le Phan Danh</cp:lastModifiedBy>
  <cp:revision>67</cp:revision>
  <dcterms:created xsi:type="dcterms:W3CDTF">2009-10-17T08:54:02Z</dcterms:created>
  <dcterms:modified xsi:type="dcterms:W3CDTF">2019-09-12T10:47:51Z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1033-11.2.0.8942</vt:lpwstr>
  </property>
</Properties>
</file>